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63"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Lst>
  <p:sldSz cx="9144000" cy="5143500" type="screen16x9"/>
  <p:notesSz cx="6858000" cy="9144000"/>
  <p:embeddedFontLst>
    <p:embeddedFont>
      <p:font typeface="Lato" panose="020F0502020204030203" pitchFamily="34" charset="77"/>
      <p:regular r:id="rId58"/>
      <p:bold r:id="rId59"/>
      <p:italic r:id="rId60"/>
      <p:boldItalic r:id="rId61"/>
    </p:embeddedFont>
    <p:embeddedFont>
      <p:font typeface="Lato Light" panose="020F0502020204030203" pitchFamily="34" charset="77"/>
      <p:regular r:id="rId62"/>
      <p:bold r:id="rId63"/>
      <p:italic r:id="rId64"/>
      <p:boldItalic r:id="rId65"/>
    </p:embeddedFont>
    <p:embeddedFont>
      <p:font typeface="Roboto" panose="02000000000000000000" pitchFamily="2" charset="0"/>
      <p:regular r:id="rId66"/>
      <p:bold r:id="rId67"/>
      <p:italic r:id="rId68"/>
      <p:boldItalic r:id="rId69"/>
    </p:embeddedFont>
    <p:embeddedFont>
      <p:font typeface="Roboto Slab" pitchFamily="2" charset="0"/>
      <p:regular r:id="rId70"/>
      <p:bold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5"/>
    <p:restoredTop sz="94712"/>
  </p:normalViewPr>
  <p:slideViewPr>
    <p:cSldViewPr snapToGrid="0">
      <p:cViewPr varScale="1">
        <p:scale>
          <a:sx n="140" d="100"/>
          <a:sy n="140" d="100"/>
        </p:scale>
        <p:origin x="42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font" Target="fonts/font9.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70" Type="http://schemas.openxmlformats.org/officeDocument/2006/relationships/font" Target="fonts/font13.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f87997393_0_7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f87997393_0_7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f87997393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f87997393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Scenario: Purchasing a Book on ELO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6bbc8d39a3_0_3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6bbc8d39a3_0_3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Log in portal displays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6bbc8d39a3_0_3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6bbc8d39a3_0_3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User enters his/her username and password.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6bbc8d39a3_0_3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6bbc8d39a3_0_3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User clicks on “Log in”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bbc8d39a3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bbc8d39a3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landing page displays with all available books on ELO. Speaker introduce sidebar, book view and sort feature.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bbc8d39a3_0_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bbc8d39a3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say a student wants to sort the books from lowest to highest price. Speaker demonstrates.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6bbc8d39a3_0_4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6bbc8d39a3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Demonstrate sorting by Lowest Price.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6bbc8d39a3_0_3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6bbc8d39a3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Demonstrate sorting by Lowest Price.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6bbc8d39a3_0_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6bbc8d39a3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books are now sorted in order from lowest price to highest price.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6bbc8d39a3_0_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6bbc8d39a3_0_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say the student wants to buy “Linear Algebra and its Applications”. Speaker demonstrates. (Click on the book)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f87997393_0_7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f87997393_0_7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6bbc8d39a3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6bbc8d39a3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book’s information page displays. Make sure to mention that the students can add information about the book in the description section. (authors of the book, class used, pick up location, etc). Point out ISBN field and Related Major field.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6bbc8d39a3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6bbc8d39a3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Let’s say the student want to buy this book. The student clicks on Add to Cart.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6bbc8d39a3_0_4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6bbc8d39a3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pop-up modal displays with the chosen book information.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bbc8d39a3_0_4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6bbc8d39a3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student wants to buy the book now. The student will click on Checkout.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6bbc8d39a3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6bbc8d39a3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book will be picked up within campus so the student can skip the address section.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bbc8d39a3_0_4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6bbc8d39a3_0_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Click on next to skip the Address section.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bbc8d39a3_0_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6bbc8d39a3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order summary screen displays with the book’s information. </a:t>
            </a:r>
            <a:endParaRPr/>
          </a:p>
          <a:p>
            <a:pPr marL="0" lvl="0" indent="0" algn="l" rtl="0">
              <a:spcBef>
                <a:spcPts val="0"/>
              </a:spcBef>
              <a:spcAft>
                <a:spcPts val="0"/>
              </a:spcAft>
              <a:buNone/>
            </a:pPr>
            <a:r>
              <a:rPr lang="en-GB"/>
              <a:t>(NOTE: some information on the actual screen has been altered for the purpose of more succinct and effective delivery of necessary information to the audience. We have taken out the account and address sub-section)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6bbc8d39a3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6bbc8d39a3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student click on Proceed to Payment.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6bbc8d39a3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6bbc8d39a3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payment option page displays. </a:t>
            </a:r>
            <a:endParaRPr/>
          </a:p>
          <a:p>
            <a:pPr marL="0" lvl="0" indent="0" algn="l" rtl="0">
              <a:spcBef>
                <a:spcPts val="0"/>
              </a:spcBef>
              <a:spcAft>
                <a:spcPts val="0"/>
              </a:spcAft>
              <a:buNone/>
            </a:pPr>
            <a:r>
              <a:rPr lang="en-GB"/>
              <a:t>NOTE: some information on the actual screen has been altered for the purpose of more succinct and effective delivery of necessary information to the audience.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6bbc8d39a3_0_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6bbc8d39a3_0_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student clicks on Pay Now.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f87997393_0_8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f87997393_0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6bbc8d39a3_0_4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6bbc8d39a3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student is redirected to PayPal’s payment portal. End use case.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a6619938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a6619938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After payment, the students can go the sidebar to check their order.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7a6619938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7a6619938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Navigate to sidebar and click on My Orders. Speaker demonstrates.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7a6619938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7a6619938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student’s order displays.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75b96db65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75b96db65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Scenario: Selling a Book on ELO.</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75b96db65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75b96db6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Say we are logged in and are on the homepage of the website. If a user wants to sell his/her textbook on ELO he/she has to register as a seller.</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75b96db655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75b96db65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Say we are logged in and are on the homepage of the website. If a user wants to sell his/her textbook on ELO he/she has to register as a seller.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5b96db655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5b96db65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we can see after a user registers as as a seller, he/she can now start selling on ELO.</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5b96db655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75b96db65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Here we can see after a user registers as as a seller, he/she can now start selling on ELO.</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5b96db655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5b96db655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User has to enter the login credentials with which he/she was registered as a seller.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f87997393_0_10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1f87997393_0_10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Blastchat and paypal just plugins.</a:t>
            </a:r>
            <a:endParaRPr/>
          </a:p>
          <a:p>
            <a:pPr marL="0" lvl="0" indent="0" algn="l" rtl="0">
              <a:spcBef>
                <a:spcPts val="0"/>
              </a:spcBef>
              <a:spcAft>
                <a:spcPts val="0"/>
              </a:spcAft>
              <a:buNone/>
            </a:pPr>
            <a:r>
              <a:rPr lang="en-GB"/>
              <a:t>Talk about technologies explored like Magento and Wordpress.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75b96db655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75b96db65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75b96db655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75b96db655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User enters password:</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75b96db655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75b96db655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75b96db655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75b96db65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75b96db65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75b96db65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75b96db655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75b96db655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75b96db655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75b96db655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75b96db655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75b96db65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Seller specific description allows seller to mark if they are currently selling, add the current stock of product and manage the stock later, and mark if the product is new used or refurbished. If choose used, other options.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75b96db655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75b96db65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75b96db655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75b96db65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7a66199385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7a6619938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75ba994a2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75ba994a2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75ba994a22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75ba994a2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75ba994a2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75ba994a2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sociology book is now successfully published.</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f87997393_0_8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f87997393_0_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1f87997393_0_8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1f87997393_0_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MVC pattern show password link..</a:t>
            </a:r>
            <a:endParaRPr/>
          </a:p>
          <a:p>
            <a:pPr marL="0" lvl="0" indent="0" algn="l" rtl="0">
              <a:spcBef>
                <a:spcPts val="0"/>
              </a:spcBef>
              <a:spcAft>
                <a:spcPts val="0"/>
              </a:spcAft>
              <a:buNone/>
            </a:pPr>
            <a:endParaRPr/>
          </a:p>
          <a:p>
            <a:pPr marL="0" lvl="0" indent="0" algn="l" rtl="0">
              <a:spcBef>
                <a:spcPts val="0"/>
              </a:spcBef>
              <a:spcAft>
                <a:spcPts val="0"/>
              </a:spcAft>
              <a:buNone/>
            </a:pPr>
            <a:r>
              <a:rPr lang="en-GB"/>
              <a:t>Renting &amp; Push Notification</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f87997393_0_15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1f87997393_0_15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7a661993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7a66199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7a66199385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7a66199385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a66199385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a66199385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a66199385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a66199385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Group meeting + Implement new components &amp; fix errors &amp; Test &amp; Client meeting &amp; Req &amp; Doc</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1524800" y="672606"/>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sp>
        <p:nvSpPr>
          <p:cNvPr id="11" name="Google Shape;11;p2"/>
          <p:cNvSpPr/>
          <p:nvPr/>
        </p:nvSpPr>
        <p:spPr>
          <a:xfrm rot="10800000">
            <a:off x="6537563" y="33429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accent5"/>
            </a:solidFill>
            <a:prstDash val="solid"/>
            <a:miter lim="8000"/>
            <a:headEnd type="none" w="sm" len="sm"/>
            <a:tailEnd type="none" w="sm" len="sm"/>
          </a:ln>
        </p:spPr>
      </p:sp>
      <p:cxnSp>
        <p:nvCxnSpPr>
          <p:cNvPr id="12" name="Google Shape;12;p2"/>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3" name="Google Shape;13;p2"/>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lvl1pPr lvl="0" algn="ctr">
              <a:spcBef>
                <a:spcPts val="0"/>
              </a:spcBef>
              <a:spcAft>
                <a:spcPts val="0"/>
              </a:spcAft>
              <a:buSzPts val="4000"/>
              <a:buNone/>
              <a:defRPr sz="40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4" name="Google Shape;14;p2"/>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150" y="5076825"/>
            <a:ext cx="9143700" cy="666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87900" y="1152450"/>
            <a:ext cx="8368200" cy="15384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accent5"/>
              </a:buClr>
              <a:buSzPts val="13000"/>
              <a:buNone/>
              <a:defRPr sz="13000">
                <a:solidFill>
                  <a:schemeClr val="accent5"/>
                </a:solidFill>
              </a:defRPr>
            </a:lvl1pPr>
            <a:lvl2pPr lvl="1" algn="ctr">
              <a:spcBef>
                <a:spcPts val="0"/>
              </a:spcBef>
              <a:spcAft>
                <a:spcPts val="0"/>
              </a:spcAft>
              <a:buClr>
                <a:schemeClr val="accent5"/>
              </a:buClr>
              <a:buSzPts val="13000"/>
              <a:buNone/>
              <a:defRPr sz="13000">
                <a:solidFill>
                  <a:schemeClr val="accent5"/>
                </a:solidFill>
              </a:defRPr>
            </a:lvl2pPr>
            <a:lvl3pPr lvl="2" algn="ctr">
              <a:spcBef>
                <a:spcPts val="0"/>
              </a:spcBef>
              <a:spcAft>
                <a:spcPts val="0"/>
              </a:spcAft>
              <a:buClr>
                <a:schemeClr val="accent5"/>
              </a:buClr>
              <a:buSzPts val="13000"/>
              <a:buNone/>
              <a:defRPr sz="13000">
                <a:solidFill>
                  <a:schemeClr val="accent5"/>
                </a:solidFill>
              </a:defRPr>
            </a:lvl3pPr>
            <a:lvl4pPr lvl="3" algn="ctr">
              <a:spcBef>
                <a:spcPts val="0"/>
              </a:spcBef>
              <a:spcAft>
                <a:spcPts val="0"/>
              </a:spcAft>
              <a:buClr>
                <a:schemeClr val="accent5"/>
              </a:buClr>
              <a:buSzPts val="13000"/>
              <a:buNone/>
              <a:defRPr sz="13000">
                <a:solidFill>
                  <a:schemeClr val="accent5"/>
                </a:solidFill>
              </a:defRPr>
            </a:lvl4pPr>
            <a:lvl5pPr lvl="4" algn="ctr">
              <a:spcBef>
                <a:spcPts val="0"/>
              </a:spcBef>
              <a:spcAft>
                <a:spcPts val="0"/>
              </a:spcAft>
              <a:buClr>
                <a:schemeClr val="accent5"/>
              </a:buClr>
              <a:buSzPts val="13000"/>
              <a:buNone/>
              <a:defRPr sz="13000">
                <a:solidFill>
                  <a:schemeClr val="accent5"/>
                </a:solidFill>
              </a:defRPr>
            </a:lvl5pPr>
            <a:lvl6pPr lvl="5" algn="ctr">
              <a:spcBef>
                <a:spcPts val="0"/>
              </a:spcBef>
              <a:spcAft>
                <a:spcPts val="0"/>
              </a:spcAft>
              <a:buClr>
                <a:schemeClr val="accent5"/>
              </a:buClr>
              <a:buSzPts val="13000"/>
              <a:buNone/>
              <a:defRPr sz="13000">
                <a:solidFill>
                  <a:schemeClr val="accent5"/>
                </a:solidFill>
              </a:defRPr>
            </a:lvl6pPr>
            <a:lvl7pPr lvl="6" algn="ctr">
              <a:spcBef>
                <a:spcPts val="0"/>
              </a:spcBef>
              <a:spcAft>
                <a:spcPts val="0"/>
              </a:spcAft>
              <a:buClr>
                <a:schemeClr val="accent5"/>
              </a:buClr>
              <a:buSzPts val="13000"/>
              <a:buNone/>
              <a:defRPr sz="13000">
                <a:solidFill>
                  <a:schemeClr val="accent5"/>
                </a:solidFill>
              </a:defRPr>
            </a:lvl7pPr>
            <a:lvl8pPr lvl="7" algn="ctr">
              <a:spcBef>
                <a:spcPts val="0"/>
              </a:spcBef>
              <a:spcAft>
                <a:spcPts val="0"/>
              </a:spcAft>
              <a:buClr>
                <a:schemeClr val="accent5"/>
              </a:buClr>
              <a:buSzPts val="13000"/>
              <a:buNone/>
              <a:defRPr sz="13000">
                <a:solidFill>
                  <a:schemeClr val="accent5"/>
                </a:solidFill>
              </a:defRPr>
            </a:lvl8pPr>
            <a:lvl9pPr lvl="8" algn="ctr">
              <a:spcBef>
                <a:spcPts val="0"/>
              </a:spcBef>
              <a:spcAft>
                <a:spcPts val="0"/>
              </a:spcAft>
              <a:buClr>
                <a:schemeClr val="accent5"/>
              </a:buClr>
              <a:buSzPts val="13000"/>
              <a:buNone/>
              <a:defRPr sz="13000">
                <a:solidFill>
                  <a:schemeClr val="accent5"/>
                </a:solidFill>
              </a:defRPr>
            </a:lvl9pPr>
          </a:lstStyle>
          <a:p>
            <a:r>
              <a:t>xx%</a:t>
            </a:r>
          </a:p>
        </p:txBody>
      </p:sp>
      <p:sp>
        <p:nvSpPr>
          <p:cNvPr id="55" name="Google Shape;55;p11"/>
          <p:cNvSpPr txBox="1">
            <a:spLocks noGrp="1"/>
          </p:cNvSpPr>
          <p:nvPr>
            <p:ph type="body" idx="1"/>
          </p:nvPr>
        </p:nvSpPr>
        <p:spPr>
          <a:xfrm>
            <a:off x="387900" y="2919450"/>
            <a:ext cx="8368200" cy="10716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59"/>
        <p:cNvGrpSpPr/>
        <p:nvPr/>
      </p:nvGrpSpPr>
      <p:grpSpPr>
        <a:xfrm>
          <a:off x="0" y="0"/>
          <a:ext cx="0" cy="0"/>
          <a:chOff x="0" y="0"/>
          <a:chExt cx="0" cy="0"/>
        </a:xfrm>
      </p:grpSpPr>
      <p:grpSp>
        <p:nvGrpSpPr>
          <p:cNvPr id="60" name="Google Shape;60;p13"/>
          <p:cNvGrpSpPr/>
          <p:nvPr/>
        </p:nvGrpSpPr>
        <p:grpSpPr>
          <a:xfrm>
            <a:off x="4406400" y="0"/>
            <a:ext cx="4737600" cy="5143065"/>
            <a:chOff x="4406400" y="0"/>
            <a:chExt cx="4737600" cy="5143065"/>
          </a:xfrm>
        </p:grpSpPr>
        <p:sp>
          <p:nvSpPr>
            <p:cNvPr id="61" name="Google Shape;61;p1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0" name="Google Shape;80;p13"/>
          <p:cNvSpPr txBox="1">
            <a:spLocks noGrp="1"/>
          </p:cNvSpPr>
          <p:nvPr>
            <p:ph type="title"/>
          </p:nvPr>
        </p:nvSpPr>
        <p:spPr>
          <a:xfrm>
            <a:off x="1297500" y="393750"/>
            <a:ext cx="7038900" cy="91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81"/>
        <p:cNvGrpSpPr/>
        <p:nvPr/>
      </p:nvGrpSpPr>
      <p:grpSpPr>
        <a:xfrm>
          <a:off x="0" y="0"/>
          <a:ext cx="0" cy="0"/>
          <a:chOff x="0" y="0"/>
          <a:chExt cx="0" cy="0"/>
        </a:xfrm>
      </p:grpSpPr>
      <p:pic>
        <p:nvPicPr>
          <p:cNvPr id="82" name="Google Shape;82;p14"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83" name="Google Shape;83;p14"/>
          <p:cNvSpPr txBox="1">
            <a:spLocks noGrp="1"/>
          </p:cNvSpPr>
          <p:nvPr>
            <p:ph type="title"/>
          </p:nvPr>
        </p:nvSpPr>
        <p:spPr>
          <a:xfrm>
            <a:off x="1297500" y="393750"/>
            <a:ext cx="7038900" cy="914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84" name="Google Shape;84;p14"/>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dk2"/>
              </a:buClr>
              <a:buSzPts val="1800"/>
              <a:buChar char="●"/>
              <a:defRPr>
                <a:solidFill>
                  <a:schemeClr val="dk2"/>
                </a:solidFill>
              </a:defRPr>
            </a:lvl1pPr>
            <a:lvl2pPr marL="914400" lvl="1" indent="-317500" rtl="0">
              <a:spcBef>
                <a:spcPts val="1600"/>
              </a:spcBef>
              <a:spcAft>
                <a:spcPts val="0"/>
              </a:spcAft>
              <a:buClr>
                <a:schemeClr val="dk2"/>
              </a:buClr>
              <a:buSzPts val="1400"/>
              <a:buChar char="○"/>
              <a:defRPr>
                <a:solidFill>
                  <a:schemeClr val="dk2"/>
                </a:solidFill>
              </a:defRPr>
            </a:lvl2pPr>
            <a:lvl3pPr marL="1371600" lvl="2" indent="-317500" rtl="0">
              <a:spcBef>
                <a:spcPts val="1600"/>
              </a:spcBef>
              <a:spcAft>
                <a:spcPts val="0"/>
              </a:spcAft>
              <a:buClr>
                <a:schemeClr val="dk2"/>
              </a:buClr>
              <a:buSzPts val="1400"/>
              <a:buChar char="■"/>
              <a:defRPr>
                <a:solidFill>
                  <a:schemeClr val="dk2"/>
                </a:solidFill>
              </a:defRPr>
            </a:lvl3pPr>
            <a:lvl4pPr marL="1828800" lvl="3" indent="-317500" rtl="0">
              <a:spcBef>
                <a:spcPts val="1600"/>
              </a:spcBef>
              <a:spcAft>
                <a:spcPts val="0"/>
              </a:spcAft>
              <a:buClr>
                <a:schemeClr val="dk2"/>
              </a:buClr>
              <a:buSzPts val="1400"/>
              <a:buChar char="●"/>
              <a:defRPr>
                <a:solidFill>
                  <a:schemeClr val="dk2"/>
                </a:solidFill>
              </a:defRPr>
            </a:lvl4pPr>
            <a:lvl5pPr marL="2286000" lvl="4" indent="-317500" rtl="0">
              <a:spcBef>
                <a:spcPts val="1600"/>
              </a:spcBef>
              <a:spcAft>
                <a:spcPts val="0"/>
              </a:spcAft>
              <a:buClr>
                <a:schemeClr val="dk2"/>
              </a:buClr>
              <a:buSzPts val="1400"/>
              <a:buChar char="○"/>
              <a:defRPr>
                <a:solidFill>
                  <a:schemeClr val="dk2"/>
                </a:solidFill>
              </a:defRPr>
            </a:lvl5pPr>
            <a:lvl6pPr marL="2743200" lvl="5" indent="-317500" rtl="0">
              <a:spcBef>
                <a:spcPts val="1600"/>
              </a:spcBef>
              <a:spcAft>
                <a:spcPts val="0"/>
              </a:spcAft>
              <a:buClr>
                <a:schemeClr val="dk2"/>
              </a:buClr>
              <a:buSzPts val="1400"/>
              <a:buChar char="■"/>
              <a:defRPr>
                <a:solidFill>
                  <a:schemeClr val="dk2"/>
                </a:solidFill>
              </a:defRPr>
            </a:lvl6pPr>
            <a:lvl7pPr marL="3200400" lvl="6" indent="-317500" rtl="0">
              <a:spcBef>
                <a:spcPts val="1600"/>
              </a:spcBef>
              <a:spcAft>
                <a:spcPts val="0"/>
              </a:spcAft>
              <a:buClr>
                <a:schemeClr val="dk2"/>
              </a:buClr>
              <a:buSzPts val="1400"/>
              <a:buChar char="●"/>
              <a:defRPr>
                <a:solidFill>
                  <a:schemeClr val="dk2"/>
                </a:solidFill>
              </a:defRPr>
            </a:lvl7pPr>
            <a:lvl8pPr marL="3657600" lvl="7" indent="-317500" rtl="0">
              <a:spcBef>
                <a:spcPts val="1600"/>
              </a:spcBef>
              <a:spcAft>
                <a:spcPts val="0"/>
              </a:spcAft>
              <a:buClr>
                <a:schemeClr val="dk2"/>
              </a:buClr>
              <a:buSzPts val="1400"/>
              <a:buChar char="○"/>
              <a:defRPr>
                <a:solidFill>
                  <a:schemeClr val="dk2"/>
                </a:solidFill>
              </a:defRPr>
            </a:lvl8pPr>
            <a:lvl9pPr marL="4114800" lvl="8" indent="-317500" rtl="0">
              <a:spcBef>
                <a:spcPts val="1600"/>
              </a:spcBef>
              <a:spcAft>
                <a:spcPts val="1600"/>
              </a:spcAft>
              <a:buClr>
                <a:schemeClr val="dk2"/>
              </a:buClr>
              <a:buSzPts val="1400"/>
              <a:buChar char="■"/>
              <a:defRPr>
                <a:solidFill>
                  <a:schemeClr val="dk2"/>
                </a:solidFill>
              </a:defRPr>
            </a:lvl9pPr>
          </a:lstStyle>
          <a:p>
            <a:endParaRPr/>
          </a:p>
        </p:txBody>
      </p:sp>
      <p:sp>
        <p:nvSpPr>
          <p:cNvPr id="85" name="Google Shape;85;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86" name="Google Shape;86;p14">
            <a:hlinkClick r:id="rId3"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4">
            <a:hlinkClick r:id="rId3"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4">
            <a:hlinkClick r:id="rId3"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4">
            <a:hlinkClick r:id="rId3"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 name="Google Shape;90;p14"/>
          <p:cNvGrpSpPr/>
          <p:nvPr/>
        </p:nvGrpSpPr>
        <p:grpSpPr>
          <a:xfrm>
            <a:off x="0" y="381001"/>
            <a:ext cx="1037850" cy="1016287"/>
            <a:chOff x="0" y="381001"/>
            <a:chExt cx="1037850" cy="1016287"/>
          </a:xfrm>
        </p:grpSpPr>
        <p:sp>
          <p:nvSpPr>
            <p:cNvPr id="91" name="Google Shape;91;p1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361071" y="1924852"/>
            <a:ext cx="2304900" cy="17973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95" name="Google Shape;95;p15"/>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5"/>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
        <p:nvSpPr>
          <p:cNvPr id="97" name="Google Shape;97;p15">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5">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5">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5">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 name="Google Shape;101;p15"/>
          <p:cNvGrpSpPr/>
          <p:nvPr/>
        </p:nvGrpSpPr>
        <p:grpSpPr>
          <a:xfrm>
            <a:off x="0" y="381001"/>
            <a:ext cx="1037850" cy="1016287"/>
            <a:chOff x="0" y="381001"/>
            <a:chExt cx="1037850" cy="1016287"/>
          </a:xfrm>
        </p:grpSpPr>
        <p:sp>
          <p:nvSpPr>
            <p:cNvPr id="102" name="Google Shape;102;p1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15"/>
          <p:cNvSpPr txBox="1">
            <a:spLocks noGrp="1"/>
          </p:cNvSpPr>
          <p:nvPr>
            <p:ph type="title" idx="2"/>
          </p:nvPr>
        </p:nvSpPr>
        <p:spPr>
          <a:xfrm>
            <a:off x="1297500" y="459490"/>
            <a:ext cx="3005700" cy="5109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05" name="Google Shape;105;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702850" y="1708619"/>
            <a:ext cx="3333300" cy="1470900"/>
          </a:xfrm>
          <a:prstGeom prst="rect">
            <a:avLst/>
          </a:prstGeom>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8" name="Google Shape;108;p16"/>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6">
            <a:hlinkClick r:id="rId2" action="ppaction://hlinksldjump"/>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6">
            <a:hlinkClick r:id="rId2" action="ppaction://hlinksldjump"/>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a:hlinkClick r:id="rId2" action="ppaction://hlinksldjump"/>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6">
            <a:hlinkClick r:id="rId2" action="ppaction://hlinksldjump"/>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 name="Google Shape;113;p16"/>
          <p:cNvGrpSpPr/>
          <p:nvPr/>
        </p:nvGrpSpPr>
        <p:grpSpPr>
          <a:xfrm>
            <a:off x="0" y="381001"/>
            <a:ext cx="1037850" cy="1016287"/>
            <a:chOff x="0" y="381001"/>
            <a:chExt cx="1037850" cy="1016287"/>
          </a:xfrm>
        </p:grpSpPr>
        <p:sp>
          <p:nvSpPr>
            <p:cNvPr id="114" name="Google Shape;114;p1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16"/>
          <p:cNvSpPr txBox="1">
            <a:spLocks noGrp="1"/>
          </p:cNvSpPr>
          <p:nvPr>
            <p:ph type="title" idx="2"/>
          </p:nvPr>
        </p:nvSpPr>
        <p:spPr>
          <a:xfrm>
            <a:off x="1297500" y="459490"/>
            <a:ext cx="3005700" cy="510900"/>
          </a:xfrm>
          <a:prstGeom prst="rect">
            <a:avLst/>
          </a:prstGeom>
        </p:spPr>
        <p:txBody>
          <a:bodyPr spcFirstLastPara="1" wrap="square" lIns="91425" tIns="91425" rIns="91425" bIns="91425" anchor="b" anchorCtr="0">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17" name="Google Shape;11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118" name="Google Shape;118;p16"/>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noAutofit/>
          </a:bodyPr>
          <a:lstStyle>
            <a:lvl1pPr marL="457200" lvl="0" indent="-298450" rtl="0">
              <a:spcBef>
                <a:spcPts val="0"/>
              </a:spcBef>
              <a:spcAft>
                <a:spcPts val="0"/>
              </a:spcAft>
              <a:buClr>
                <a:schemeClr val="dk1"/>
              </a:buClr>
              <a:buSzPts val="1100"/>
              <a:buChar char="●"/>
              <a:defRPr sz="1100">
                <a:solidFill>
                  <a:schemeClr val="dk1"/>
                </a:solidFill>
              </a:defRPr>
            </a:lvl1pPr>
            <a:lvl2pPr marL="914400" lvl="1" indent="-317500" rtl="0">
              <a:spcBef>
                <a:spcPts val="1600"/>
              </a:spcBef>
              <a:spcAft>
                <a:spcPts val="0"/>
              </a:spcAft>
              <a:buClr>
                <a:schemeClr val="dk1"/>
              </a:buClr>
              <a:buSzPts val="1400"/>
              <a:buChar char="○"/>
              <a:defRPr>
                <a:solidFill>
                  <a:schemeClr val="dk1"/>
                </a:solidFill>
              </a:defRPr>
            </a:lvl2pPr>
            <a:lvl3pPr marL="1371600" lvl="2" indent="-317500" rtl="0">
              <a:spcBef>
                <a:spcPts val="1600"/>
              </a:spcBef>
              <a:spcAft>
                <a:spcPts val="0"/>
              </a:spcAft>
              <a:buClr>
                <a:schemeClr val="dk1"/>
              </a:buClr>
              <a:buSzPts val="1400"/>
              <a:buChar char="■"/>
              <a:defRPr>
                <a:solidFill>
                  <a:schemeClr val="dk1"/>
                </a:solidFill>
              </a:defRPr>
            </a:lvl3pPr>
            <a:lvl4pPr marL="1828800" lvl="3" indent="-317500" rtl="0">
              <a:spcBef>
                <a:spcPts val="1600"/>
              </a:spcBef>
              <a:spcAft>
                <a:spcPts val="0"/>
              </a:spcAft>
              <a:buClr>
                <a:schemeClr val="dk1"/>
              </a:buClr>
              <a:buSzPts val="1400"/>
              <a:buChar char="●"/>
              <a:defRPr>
                <a:solidFill>
                  <a:schemeClr val="dk1"/>
                </a:solidFill>
              </a:defRPr>
            </a:lvl4pPr>
            <a:lvl5pPr marL="2286000" lvl="4" indent="-317500" rtl="0">
              <a:spcBef>
                <a:spcPts val="1600"/>
              </a:spcBef>
              <a:spcAft>
                <a:spcPts val="0"/>
              </a:spcAft>
              <a:buClr>
                <a:schemeClr val="dk1"/>
              </a:buClr>
              <a:buSzPts val="1400"/>
              <a:buChar char="○"/>
              <a:defRPr>
                <a:solidFill>
                  <a:schemeClr val="dk1"/>
                </a:solidFill>
              </a:defRPr>
            </a:lvl5pPr>
            <a:lvl6pPr marL="2743200" lvl="5" indent="-317500" rtl="0">
              <a:spcBef>
                <a:spcPts val="1600"/>
              </a:spcBef>
              <a:spcAft>
                <a:spcPts val="0"/>
              </a:spcAft>
              <a:buClr>
                <a:schemeClr val="dk1"/>
              </a:buClr>
              <a:buSzPts val="1400"/>
              <a:buChar char="■"/>
              <a:defRPr>
                <a:solidFill>
                  <a:schemeClr val="dk1"/>
                </a:solidFill>
              </a:defRPr>
            </a:lvl6pPr>
            <a:lvl7pPr marL="3200400" lvl="6" indent="-317500" rtl="0">
              <a:spcBef>
                <a:spcPts val="1600"/>
              </a:spcBef>
              <a:spcAft>
                <a:spcPts val="0"/>
              </a:spcAft>
              <a:buClr>
                <a:schemeClr val="dk1"/>
              </a:buClr>
              <a:buSzPts val="1400"/>
              <a:buChar char="●"/>
              <a:defRPr>
                <a:solidFill>
                  <a:schemeClr val="dk1"/>
                </a:solidFill>
              </a:defRPr>
            </a:lvl7pPr>
            <a:lvl8pPr marL="3657600" lvl="7" indent="-317500" rtl="0">
              <a:spcBef>
                <a:spcPts val="1600"/>
              </a:spcBef>
              <a:spcAft>
                <a:spcPts val="0"/>
              </a:spcAft>
              <a:buClr>
                <a:schemeClr val="dk1"/>
              </a:buClr>
              <a:buSzPts val="1400"/>
              <a:buChar char="○"/>
              <a:defRPr>
                <a:solidFill>
                  <a:schemeClr val="dk1"/>
                </a:solidFill>
              </a:defRPr>
            </a:lvl8pPr>
            <a:lvl9pPr marL="4114800" lvl="8" indent="-317500" rtl="0">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cxnSp>
        <p:nvCxnSpPr>
          <p:cNvPr id="17" name="Google Shape;17;p3"/>
          <p:cNvCxnSpPr/>
          <p:nvPr/>
        </p:nvCxnSpPr>
        <p:spPr>
          <a:xfrm>
            <a:off x="4359602" y="2817464"/>
            <a:ext cx="424800" cy="0"/>
          </a:xfrm>
          <a:prstGeom prst="straightConnector1">
            <a:avLst/>
          </a:prstGeom>
          <a:noFill/>
          <a:ln w="38100" cap="flat" cmpd="sng">
            <a:solidFill>
              <a:schemeClr val="accent4"/>
            </a:solidFill>
            <a:prstDash val="solid"/>
            <a:round/>
            <a:headEnd type="none" w="sm" len="sm"/>
            <a:tailEnd type="none" w="sm" len="sm"/>
          </a:ln>
        </p:spPr>
      </p:cxnSp>
      <p:sp>
        <p:nvSpPr>
          <p:cNvPr id="18" name="Google Shape;18;p3"/>
          <p:cNvSpPr txBox="1">
            <a:spLocks noGrp="1"/>
          </p:cNvSpPr>
          <p:nvPr>
            <p:ph type="title"/>
          </p:nvPr>
        </p:nvSpPr>
        <p:spPr>
          <a:xfrm>
            <a:off x="480750" y="1764950"/>
            <a:ext cx="8222100" cy="907500"/>
          </a:xfrm>
          <a:prstGeom prst="rect">
            <a:avLst/>
          </a:prstGeom>
        </p:spPr>
        <p:txBody>
          <a:bodyPr spcFirstLastPara="1" wrap="square" lIns="91425" tIns="91425" rIns="91425" bIns="91425" anchor="b" anchorCtr="0">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Google Shape;21;p4"/>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2" name="Google Shape;22;p4"/>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4"/>
          <p:cNvSpPr txBox="1">
            <a:spLocks noGrp="1"/>
          </p:cNvSpPr>
          <p:nvPr>
            <p:ph type="body" idx="1"/>
          </p:nvPr>
        </p:nvSpPr>
        <p:spPr>
          <a:xfrm>
            <a:off x="387900" y="1489824"/>
            <a:ext cx="8368200" cy="30789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Google Shape;26;p5"/>
          <p:cNvCxnSpPr/>
          <p:nvPr/>
        </p:nvCxnSpPr>
        <p:spPr>
          <a:xfrm>
            <a:off x="492563" y="1260284"/>
            <a:ext cx="424800" cy="0"/>
          </a:xfrm>
          <a:prstGeom prst="straightConnector1">
            <a:avLst/>
          </a:prstGeom>
          <a:noFill/>
          <a:ln w="38100" cap="flat" cmpd="sng">
            <a:solidFill>
              <a:schemeClr val="accent4"/>
            </a:solidFill>
            <a:prstDash val="solid"/>
            <a:round/>
            <a:headEnd type="none" w="sm" len="sm"/>
            <a:tailEnd type="none" w="sm" len="sm"/>
          </a:ln>
        </p:spPr>
      </p:cxnSp>
      <p:sp>
        <p:nvSpPr>
          <p:cNvPr id="27" name="Google Shape;27;p5"/>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5"/>
          <p:cNvSpPr txBox="1">
            <a:spLocks noGrp="1"/>
          </p:cNvSpPr>
          <p:nvPr>
            <p:ph type="body" idx="1"/>
          </p:nvPr>
        </p:nvSpPr>
        <p:spPr>
          <a:xfrm>
            <a:off x="3879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body" idx="2"/>
          </p:nvPr>
        </p:nvSpPr>
        <p:spPr>
          <a:xfrm>
            <a:off x="4756200" y="1489825"/>
            <a:ext cx="3999900" cy="3078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Google Shape;35;p7"/>
          <p:cNvCxnSpPr/>
          <p:nvPr/>
        </p:nvCxnSpPr>
        <p:spPr>
          <a:xfrm>
            <a:off x="489218" y="1412277"/>
            <a:ext cx="331500" cy="0"/>
          </a:xfrm>
          <a:prstGeom prst="straightConnector1">
            <a:avLst/>
          </a:prstGeom>
          <a:noFill/>
          <a:ln w="38100" cap="flat" cmpd="sng">
            <a:solidFill>
              <a:schemeClr val="accent4"/>
            </a:solidFill>
            <a:prstDash val="solid"/>
            <a:round/>
            <a:headEnd type="none" w="sm" len="sm"/>
            <a:tailEnd type="none" w="sm" len="sm"/>
          </a:ln>
        </p:spPr>
      </p:cxnSp>
      <p:sp>
        <p:nvSpPr>
          <p:cNvPr id="36" name="Google Shape;36;p7"/>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7" name="Google Shape;37;p7"/>
          <p:cNvSpPr txBox="1">
            <a:spLocks noGrp="1"/>
          </p:cNvSpPr>
          <p:nvPr>
            <p:ph type="body" idx="1"/>
          </p:nvPr>
        </p:nvSpPr>
        <p:spPr>
          <a:xfrm>
            <a:off x="387900" y="1594025"/>
            <a:ext cx="2808000" cy="26811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8" name="Google Shape;3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7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3"/>
            <a:ext cx="540900" cy="0"/>
          </a:xfrm>
          <a:prstGeom prst="straightConnector1">
            <a:avLst/>
          </a:prstGeom>
          <a:noFill/>
          <a:ln w="38100" cap="flat" cmpd="sng">
            <a:solidFill>
              <a:schemeClr val="accent5"/>
            </a:solidFill>
            <a:prstDash val="solid"/>
            <a:round/>
            <a:headEnd type="none" w="sm" len="sm"/>
            <a:tailEnd type="none" w="sm" len="sm"/>
          </a:ln>
        </p:spPr>
      </p:cxnSp>
      <p:sp>
        <p:nvSpPr>
          <p:cNvPr id="45" name="Google Shape;45;p9"/>
          <p:cNvSpPr txBox="1">
            <a:spLocks noGrp="1"/>
          </p:cNvSpPr>
          <p:nvPr>
            <p:ph type="title"/>
          </p:nvPr>
        </p:nvSpPr>
        <p:spPr>
          <a:xfrm>
            <a:off x="265500" y="1209075"/>
            <a:ext cx="4045200" cy="1506300"/>
          </a:xfrm>
          <a:prstGeom prst="rect">
            <a:avLst/>
          </a:prstGeom>
        </p:spPr>
        <p:txBody>
          <a:bodyPr spcFirstLastPara="1" wrap="square" lIns="91425" tIns="91425" rIns="91425" bIns="91425" anchor="b" anchorCtr="0">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6" name="Google Shape;46;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5"/>
              </a:buClr>
              <a:buSzPts val="2100"/>
              <a:buNone/>
              <a:defRPr sz="2100">
                <a:solidFill>
                  <a:schemeClr val="accent5"/>
                </a:solidFill>
              </a:defRPr>
            </a:lvl1pPr>
            <a:lvl2pPr lvl="1" algn="ctr">
              <a:lnSpc>
                <a:spcPct val="100000"/>
              </a:lnSpc>
              <a:spcBef>
                <a:spcPts val="0"/>
              </a:spcBef>
              <a:spcAft>
                <a:spcPts val="0"/>
              </a:spcAft>
              <a:buClr>
                <a:schemeClr val="accent5"/>
              </a:buClr>
              <a:buSzPts val="2100"/>
              <a:buNone/>
              <a:defRPr sz="2100">
                <a:solidFill>
                  <a:schemeClr val="accent5"/>
                </a:solidFill>
              </a:defRPr>
            </a:lvl2pPr>
            <a:lvl3pPr lvl="2" algn="ctr">
              <a:lnSpc>
                <a:spcPct val="100000"/>
              </a:lnSpc>
              <a:spcBef>
                <a:spcPts val="0"/>
              </a:spcBef>
              <a:spcAft>
                <a:spcPts val="0"/>
              </a:spcAft>
              <a:buClr>
                <a:schemeClr val="accent5"/>
              </a:buClr>
              <a:buSzPts val="2100"/>
              <a:buNone/>
              <a:defRPr sz="2100">
                <a:solidFill>
                  <a:schemeClr val="accent5"/>
                </a:solidFill>
              </a:defRPr>
            </a:lvl3pPr>
            <a:lvl4pPr lvl="3" algn="ctr">
              <a:lnSpc>
                <a:spcPct val="100000"/>
              </a:lnSpc>
              <a:spcBef>
                <a:spcPts val="0"/>
              </a:spcBef>
              <a:spcAft>
                <a:spcPts val="0"/>
              </a:spcAft>
              <a:buClr>
                <a:schemeClr val="accent5"/>
              </a:buClr>
              <a:buSzPts val="2100"/>
              <a:buNone/>
              <a:defRPr sz="2100">
                <a:solidFill>
                  <a:schemeClr val="accent5"/>
                </a:solidFill>
              </a:defRPr>
            </a:lvl4pPr>
            <a:lvl5pPr lvl="4" algn="ctr">
              <a:lnSpc>
                <a:spcPct val="100000"/>
              </a:lnSpc>
              <a:spcBef>
                <a:spcPts val="0"/>
              </a:spcBef>
              <a:spcAft>
                <a:spcPts val="0"/>
              </a:spcAft>
              <a:buClr>
                <a:schemeClr val="accent5"/>
              </a:buClr>
              <a:buSzPts val="2100"/>
              <a:buNone/>
              <a:defRPr sz="2100">
                <a:solidFill>
                  <a:schemeClr val="accent5"/>
                </a:solidFill>
              </a:defRPr>
            </a:lvl5pPr>
            <a:lvl6pPr lvl="5" algn="ctr">
              <a:lnSpc>
                <a:spcPct val="100000"/>
              </a:lnSpc>
              <a:spcBef>
                <a:spcPts val="0"/>
              </a:spcBef>
              <a:spcAft>
                <a:spcPts val="0"/>
              </a:spcAft>
              <a:buClr>
                <a:schemeClr val="accent5"/>
              </a:buClr>
              <a:buSzPts val="2100"/>
              <a:buNone/>
              <a:defRPr sz="2100">
                <a:solidFill>
                  <a:schemeClr val="accent5"/>
                </a:solidFill>
              </a:defRPr>
            </a:lvl6pPr>
            <a:lvl7pPr lvl="6" algn="ctr">
              <a:lnSpc>
                <a:spcPct val="100000"/>
              </a:lnSpc>
              <a:spcBef>
                <a:spcPts val="0"/>
              </a:spcBef>
              <a:spcAft>
                <a:spcPts val="0"/>
              </a:spcAft>
              <a:buClr>
                <a:schemeClr val="accent5"/>
              </a:buClr>
              <a:buSzPts val="2100"/>
              <a:buNone/>
              <a:defRPr sz="2100">
                <a:solidFill>
                  <a:schemeClr val="accent5"/>
                </a:solidFill>
              </a:defRPr>
            </a:lvl7pPr>
            <a:lvl8pPr lvl="7" algn="ctr">
              <a:lnSpc>
                <a:spcPct val="100000"/>
              </a:lnSpc>
              <a:spcBef>
                <a:spcPts val="0"/>
              </a:spcBef>
              <a:spcAft>
                <a:spcPts val="0"/>
              </a:spcAft>
              <a:buClr>
                <a:schemeClr val="accent5"/>
              </a:buClr>
              <a:buSzPts val="2100"/>
              <a:buNone/>
              <a:defRPr sz="2100">
                <a:solidFill>
                  <a:schemeClr val="accent5"/>
                </a:solidFill>
              </a:defRPr>
            </a:lvl8pPr>
            <a:lvl9pPr lvl="8" algn="ctr">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7900" y="458025"/>
            <a:ext cx="8368200" cy="6861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387900" y="1489824"/>
            <a:ext cx="8368200" cy="30789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Roboto"/>
                <a:ea typeface="Roboto"/>
                <a:cs typeface="Roboto"/>
                <a:sym typeface="Roboto"/>
              </a:defRPr>
            </a:lvl1pPr>
            <a:lvl2pPr lvl="1" algn="r">
              <a:buNone/>
              <a:defRPr sz="1000">
                <a:solidFill>
                  <a:schemeClr val="dk1"/>
                </a:solidFill>
                <a:latin typeface="Roboto"/>
                <a:ea typeface="Roboto"/>
                <a:cs typeface="Roboto"/>
                <a:sym typeface="Roboto"/>
              </a:defRPr>
            </a:lvl2pPr>
            <a:lvl3pPr lvl="2" algn="r">
              <a:buNone/>
              <a:defRPr sz="1000">
                <a:solidFill>
                  <a:schemeClr val="dk1"/>
                </a:solidFill>
                <a:latin typeface="Roboto"/>
                <a:ea typeface="Roboto"/>
                <a:cs typeface="Roboto"/>
                <a:sym typeface="Roboto"/>
              </a:defRPr>
            </a:lvl3pPr>
            <a:lvl4pPr lvl="3" algn="r">
              <a:buNone/>
              <a:defRPr sz="1000">
                <a:solidFill>
                  <a:schemeClr val="dk1"/>
                </a:solidFill>
                <a:latin typeface="Roboto"/>
                <a:ea typeface="Roboto"/>
                <a:cs typeface="Roboto"/>
                <a:sym typeface="Roboto"/>
              </a:defRPr>
            </a:lvl4pPr>
            <a:lvl5pPr lvl="4" algn="r">
              <a:buNone/>
              <a:defRPr sz="1000">
                <a:solidFill>
                  <a:schemeClr val="dk1"/>
                </a:solidFill>
                <a:latin typeface="Roboto"/>
                <a:ea typeface="Roboto"/>
                <a:cs typeface="Roboto"/>
                <a:sym typeface="Roboto"/>
              </a:defRPr>
            </a:lvl5pPr>
            <a:lvl6pPr lvl="5" algn="r">
              <a:buNone/>
              <a:defRPr sz="1000">
                <a:solidFill>
                  <a:schemeClr val="dk1"/>
                </a:solidFill>
                <a:latin typeface="Roboto"/>
                <a:ea typeface="Roboto"/>
                <a:cs typeface="Roboto"/>
                <a:sym typeface="Roboto"/>
              </a:defRPr>
            </a:lvl6pPr>
            <a:lvl7pPr lvl="6" algn="r">
              <a:buNone/>
              <a:defRPr sz="1000">
                <a:solidFill>
                  <a:schemeClr val="dk1"/>
                </a:solidFill>
                <a:latin typeface="Roboto"/>
                <a:ea typeface="Roboto"/>
                <a:cs typeface="Roboto"/>
                <a:sym typeface="Roboto"/>
              </a:defRPr>
            </a:lvl7pPr>
            <a:lvl8pPr lvl="7" algn="r">
              <a:buNone/>
              <a:defRPr sz="1000">
                <a:solidFill>
                  <a:schemeClr val="dk1"/>
                </a:solidFill>
                <a:latin typeface="Roboto"/>
                <a:ea typeface="Roboto"/>
                <a:cs typeface="Roboto"/>
                <a:sym typeface="Roboto"/>
              </a:defRPr>
            </a:lvl8pPr>
            <a:lvl9pPr lvl="8" algn="r">
              <a:buNone/>
              <a:defRPr sz="1000">
                <a:solidFill>
                  <a:schemeClr val="dk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6.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5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7"/>
          <p:cNvSpPr txBox="1">
            <a:spLocks noGrp="1"/>
          </p:cNvSpPr>
          <p:nvPr>
            <p:ph type="ctrTitle"/>
          </p:nvPr>
        </p:nvSpPr>
        <p:spPr>
          <a:xfrm>
            <a:off x="1680302" y="1188925"/>
            <a:ext cx="5783400" cy="145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800" b="1"/>
              <a:t>ELO</a:t>
            </a:r>
            <a:endParaRPr sz="4800" b="1"/>
          </a:p>
        </p:txBody>
      </p:sp>
      <p:sp>
        <p:nvSpPr>
          <p:cNvPr id="124" name="Google Shape;124;p17"/>
          <p:cNvSpPr txBox="1">
            <a:spLocks noGrp="1"/>
          </p:cNvSpPr>
          <p:nvPr>
            <p:ph type="subTitle" idx="1"/>
          </p:nvPr>
        </p:nvSpPr>
        <p:spPr>
          <a:xfrm>
            <a:off x="1680302" y="3049450"/>
            <a:ext cx="5783400" cy="9090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GB" sz="1400"/>
              <a:t>Jivan Kharel, Tony Shi and Mai Trinh</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a:spLocks noGrp="1"/>
          </p:cNvSpPr>
          <p:nvPr>
            <p:ph type="title" idx="4294967295"/>
          </p:nvPr>
        </p:nvSpPr>
        <p:spPr>
          <a:xfrm>
            <a:off x="405275" y="2228700"/>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Short demo </a:t>
            </a:r>
            <a:r>
              <a:rPr lang="en-GB" sz="1000"/>
              <a:t>(of the prototype)</a:t>
            </a:r>
            <a:endParaRPr sz="1000"/>
          </a:p>
          <a:p>
            <a:pPr marL="0" lvl="0" indent="0" algn="ctr" rtl="0">
              <a:spcBef>
                <a:spcPts val="0"/>
              </a:spcBef>
              <a:spcAft>
                <a:spcPts val="0"/>
              </a:spcAft>
              <a:buNone/>
            </a:pPr>
            <a:r>
              <a:rPr lang="en-GB" sz="1400">
                <a:solidFill>
                  <a:srgbClr val="FFFFFF"/>
                </a:solidFill>
                <a:latin typeface="Roboto"/>
                <a:ea typeface="Roboto"/>
                <a:cs typeface="Roboto"/>
                <a:sym typeface="Roboto"/>
              </a:rPr>
              <a:t>Purchasing a book </a:t>
            </a:r>
            <a:endParaRPr/>
          </a:p>
        </p:txBody>
      </p:sp>
      <p:sp>
        <p:nvSpPr>
          <p:cNvPr id="241" name="Google Shape;241;p26"/>
          <p:cNvSpPr txBox="1"/>
          <p:nvPr/>
        </p:nvSpPr>
        <p:spPr>
          <a:xfrm>
            <a:off x="405275" y="1444675"/>
            <a:ext cx="2900400" cy="5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5"/>
        <p:cNvGrpSpPr/>
        <p:nvPr/>
      </p:nvGrpSpPr>
      <p:grpSpPr>
        <a:xfrm>
          <a:off x="0" y="0"/>
          <a:ext cx="0" cy="0"/>
          <a:chOff x="0" y="0"/>
          <a:chExt cx="0" cy="0"/>
        </a:xfrm>
      </p:grpSpPr>
      <p:pic>
        <p:nvPicPr>
          <p:cNvPr id="246" name="Google Shape;246;p27"/>
          <p:cNvPicPr preferRelativeResize="0"/>
          <p:nvPr/>
        </p:nvPicPr>
        <p:blipFill rotWithShape="1">
          <a:blip r:embed="rId3">
            <a:alphaModFix/>
          </a:blip>
          <a:srcRect t="1673" b="1586"/>
          <a:stretch/>
        </p:blipFill>
        <p:spPr>
          <a:xfrm>
            <a:off x="0" y="0"/>
            <a:ext cx="9144000" cy="4361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0"/>
        <p:cNvGrpSpPr/>
        <p:nvPr/>
      </p:nvGrpSpPr>
      <p:grpSpPr>
        <a:xfrm>
          <a:off x="0" y="0"/>
          <a:ext cx="0" cy="0"/>
          <a:chOff x="0" y="0"/>
          <a:chExt cx="0" cy="0"/>
        </a:xfrm>
      </p:grpSpPr>
      <p:pic>
        <p:nvPicPr>
          <p:cNvPr id="251" name="Google Shape;251;p28"/>
          <p:cNvPicPr preferRelativeResize="0"/>
          <p:nvPr/>
        </p:nvPicPr>
        <p:blipFill rotWithShape="1">
          <a:blip r:embed="rId3">
            <a:alphaModFix/>
          </a:blip>
          <a:srcRect t="1560" b="2081"/>
          <a:stretch/>
        </p:blipFill>
        <p:spPr>
          <a:xfrm>
            <a:off x="0" y="-5750"/>
            <a:ext cx="9144000" cy="4338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5"/>
        <p:cNvGrpSpPr/>
        <p:nvPr/>
      </p:nvGrpSpPr>
      <p:grpSpPr>
        <a:xfrm>
          <a:off x="0" y="0"/>
          <a:ext cx="0" cy="0"/>
          <a:chOff x="0" y="0"/>
          <a:chExt cx="0" cy="0"/>
        </a:xfrm>
      </p:grpSpPr>
      <p:pic>
        <p:nvPicPr>
          <p:cNvPr id="256" name="Google Shape;256;p29"/>
          <p:cNvPicPr preferRelativeResize="0"/>
          <p:nvPr/>
        </p:nvPicPr>
        <p:blipFill rotWithShape="1">
          <a:blip r:embed="rId3">
            <a:alphaModFix/>
          </a:blip>
          <a:srcRect t="1825" b="2075"/>
          <a:stretch/>
        </p:blipFill>
        <p:spPr>
          <a:xfrm>
            <a:off x="0" y="6000"/>
            <a:ext cx="9144000" cy="4326525"/>
          </a:xfrm>
          <a:prstGeom prst="rect">
            <a:avLst/>
          </a:prstGeom>
          <a:noFill/>
          <a:ln>
            <a:noFill/>
          </a:ln>
        </p:spPr>
      </p:pic>
      <p:sp>
        <p:nvSpPr>
          <p:cNvPr id="257" name="Google Shape;257;p29"/>
          <p:cNvSpPr/>
          <p:nvPr/>
        </p:nvSpPr>
        <p:spPr>
          <a:xfrm>
            <a:off x="3356850" y="2458700"/>
            <a:ext cx="2430300" cy="3963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pic>
        <p:nvPicPr>
          <p:cNvPr id="262" name="Google Shape;262;p30"/>
          <p:cNvPicPr preferRelativeResize="0"/>
          <p:nvPr/>
        </p:nvPicPr>
        <p:blipFill>
          <a:blip r:embed="rId3">
            <a:alphaModFix/>
          </a:blip>
          <a:stretch>
            <a:fillRect/>
          </a:stretch>
        </p:blipFill>
        <p:spPr>
          <a:xfrm>
            <a:off x="0" y="0"/>
            <a:ext cx="9144000" cy="4984758"/>
          </a:xfrm>
          <a:prstGeom prst="rect">
            <a:avLst/>
          </a:prstGeom>
          <a:noFill/>
          <a:ln>
            <a:noFill/>
          </a:ln>
        </p:spPr>
      </p:pic>
      <p:pic>
        <p:nvPicPr>
          <p:cNvPr id="263" name="Google Shape;263;p30"/>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pic>
        <p:nvPicPr>
          <p:cNvPr id="268" name="Google Shape;268;p31"/>
          <p:cNvPicPr preferRelativeResize="0"/>
          <p:nvPr/>
        </p:nvPicPr>
        <p:blipFill>
          <a:blip r:embed="rId3">
            <a:alphaModFix/>
          </a:blip>
          <a:stretch>
            <a:fillRect/>
          </a:stretch>
        </p:blipFill>
        <p:spPr>
          <a:xfrm>
            <a:off x="0" y="0"/>
            <a:ext cx="9144000" cy="4984758"/>
          </a:xfrm>
          <a:prstGeom prst="rect">
            <a:avLst/>
          </a:prstGeom>
          <a:noFill/>
          <a:ln>
            <a:noFill/>
          </a:ln>
        </p:spPr>
      </p:pic>
      <p:sp>
        <p:nvSpPr>
          <p:cNvPr id="269" name="Google Shape;269;p31"/>
          <p:cNvSpPr/>
          <p:nvPr/>
        </p:nvSpPr>
        <p:spPr>
          <a:xfrm>
            <a:off x="6132625" y="584050"/>
            <a:ext cx="1516800" cy="2733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31"/>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4"/>
        <p:cNvGrpSpPr/>
        <p:nvPr/>
      </p:nvGrpSpPr>
      <p:grpSpPr>
        <a:xfrm>
          <a:off x="0" y="0"/>
          <a:ext cx="0" cy="0"/>
          <a:chOff x="0" y="0"/>
          <a:chExt cx="0" cy="0"/>
        </a:xfrm>
      </p:grpSpPr>
      <p:pic>
        <p:nvPicPr>
          <p:cNvPr id="275" name="Google Shape;275;p32"/>
          <p:cNvPicPr preferRelativeResize="0"/>
          <p:nvPr/>
        </p:nvPicPr>
        <p:blipFill>
          <a:blip r:embed="rId3">
            <a:alphaModFix/>
          </a:blip>
          <a:stretch>
            <a:fillRect/>
          </a:stretch>
        </p:blipFill>
        <p:spPr>
          <a:xfrm>
            <a:off x="0" y="0"/>
            <a:ext cx="9144000" cy="4984758"/>
          </a:xfrm>
          <a:prstGeom prst="rect">
            <a:avLst/>
          </a:prstGeom>
          <a:noFill/>
          <a:ln>
            <a:noFill/>
          </a:ln>
        </p:spPr>
      </p:pic>
      <p:pic>
        <p:nvPicPr>
          <p:cNvPr id="276" name="Google Shape;276;p32"/>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0"/>
        <p:cNvGrpSpPr/>
        <p:nvPr/>
      </p:nvGrpSpPr>
      <p:grpSpPr>
        <a:xfrm>
          <a:off x="0" y="0"/>
          <a:ext cx="0" cy="0"/>
          <a:chOff x="0" y="0"/>
          <a:chExt cx="0" cy="0"/>
        </a:xfrm>
      </p:grpSpPr>
      <p:pic>
        <p:nvPicPr>
          <p:cNvPr id="281" name="Google Shape;281;p33"/>
          <p:cNvPicPr preferRelativeResize="0"/>
          <p:nvPr/>
        </p:nvPicPr>
        <p:blipFill>
          <a:blip r:embed="rId3">
            <a:alphaModFix/>
          </a:blip>
          <a:stretch>
            <a:fillRect/>
          </a:stretch>
        </p:blipFill>
        <p:spPr>
          <a:xfrm>
            <a:off x="0" y="0"/>
            <a:ext cx="9144000" cy="4984758"/>
          </a:xfrm>
          <a:prstGeom prst="rect">
            <a:avLst/>
          </a:prstGeom>
          <a:noFill/>
          <a:ln>
            <a:noFill/>
          </a:ln>
        </p:spPr>
      </p:pic>
      <p:sp>
        <p:nvSpPr>
          <p:cNvPr id="282" name="Google Shape;282;p33"/>
          <p:cNvSpPr/>
          <p:nvPr/>
        </p:nvSpPr>
        <p:spPr>
          <a:xfrm>
            <a:off x="6000750" y="876100"/>
            <a:ext cx="1676700" cy="1413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3"/>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7"/>
        <p:cNvGrpSpPr/>
        <p:nvPr/>
      </p:nvGrpSpPr>
      <p:grpSpPr>
        <a:xfrm>
          <a:off x="0" y="0"/>
          <a:ext cx="0" cy="0"/>
          <a:chOff x="0" y="0"/>
          <a:chExt cx="0" cy="0"/>
        </a:xfrm>
      </p:grpSpPr>
      <p:pic>
        <p:nvPicPr>
          <p:cNvPr id="288" name="Google Shape;288;p34"/>
          <p:cNvPicPr preferRelativeResize="0"/>
          <p:nvPr/>
        </p:nvPicPr>
        <p:blipFill>
          <a:blip r:embed="rId3">
            <a:alphaModFix/>
          </a:blip>
          <a:stretch>
            <a:fillRect/>
          </a:stretch>
        </p:blipFill>
        <p:spPr>
          <a:xfrm>
            <a:off x="0" y="0"/>
            <a:ext cx="9144000" cy="4984758"/>
          </a:xfrm>
          <a:prstGeom prst="rect">
            <a:avLst/>
          </a:prstGeom>
          <a:noFill/>
          <a:ln>
            <a:noFill/>
          </a:ln>
        </p:spPr>
      </p:pic>
      <p:pic>
        <p:nvPicPr>
          <p:cNvPr id="289" name="Google Shape;289;p34"/>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3"/>
        <p:cNvGrpSpPr/>
        <p:nvPr/>
      </p:nvGrpSpPr>
      <p:grpSpPr>
        <a:xfrm>
          <a:off x="0" y="0"/>
          <a:ext cx="0" cy="0"/>
          <a:chOff x="0" y="0"/>
          <a:chExt cx="0" cy="0"/>
        </a:xfrm>
      </p:grpSpPr>
      <p:pic>
        <p:nvPicPr>
          <p:cNvPr id="294" name="Google Shape;294;p35"/>
          <p:cNvPicPr preferRelativeResize="0"/>
          <p:nvPr/>
        </p:nvPicPr>
        <p:blipFill rotWithShape="1">
          <a:blip r:embed="rId3">
            <a:alphaModFix/>
          </a:blip>
          <a:srcRect b="3744"/>
          <a:stretch/>
        </p:blipFill>
        <p:spPr>
          <a:xfrm>
            <a:off x="0" y="0"/>
            <a:ext cx="9144000" cy="4804376"/>
          </a:xfrm>
          <a:prstGeom prst="rect">
            <a:avLst/>
          </a:prstGeom>
          <a:noFill/>
          <a:ln>
            <a:noFill/>
          </a:ln>
        </p:spPr>
      </p:pic>
      <p:sp>
        <p:nvSpPr>
          <p:cNvPr id="295" name="Google Shape;295;p35"/>
          <p:cNvSpPr/>
          <p:nvPr/>
        </p:nvSpPr>
        <p:spPr>
          <a:xfrm>
            <a:off x="5341325" y="876100"/>
            <a:ext cx="1121100" cy="15354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6" name="Google Shape;296;p35"/>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8"/>
          <p:cNvSpPr txBox="1">
            <a:spLocks noGrp="1"/>
          </p:cNvSpPr>
          <p:nvPr>
            <p:ph type="title"/>
          </p:nvPr>
        </p:nvSpPr>
        <p:spPr>
          <a:xfrm>
            <a:off x="1983300" y="1132625"/>
            <a:ext cx="5315700" cy="487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Agenda</a:t>
            </a:r>
            <a:endParaRPr/>
          </a:p>
        </p:txBody>
      </p:sp>
      <p:sp>
        <p:nvSpPr>
          <p:cNvPr id="130" name="Google Shape;130;p18"/>
          <p:cNvSpPr txBox="1"/>
          <p:nvPr/>
        </p:nvSpPr>
        <p:spPr>
          <a:xfrm>
            <a:off x="2032075" y="1781275"/>
            <a:ext cx="3730500" cy="1847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a:solidFill>
                  <a:srgbClr val="FFFFFF"/>
                </a:solidFill>
                <a:latin typeface="Roboto"/>
                <a:ea typeface="Roboto"/>
                <a:cs typeface="Roboto"/>
                <a:sym typeface="Roboto"/>
              </a:rPr>
              <a:t>Introduction</a:t>
            </a:r>
            <a:endParaRPr>
              <a:solidFill>
                <a:srgbClr val="FFFFFF"/>
              </a:solidFill>
              <a:latin typeface="Roboto"/>
              <a:ea typeface="Roboto"/>
              <a:cs typeface="Roboto"/>
              <a:sym typeface="Roboto"/>
            </a:endParaRPr>
          </a:p>
          <a:p>
            <a:pPr marL="0" lvl="0" indent="0" algn="l" rtl="0">
              <a:lnSpc>
                <a:spcPct val="150000"/>
              </a:lnSpc>
              <a:spcBef>
                <a:spcPts val="0"/>
              </a:spcBef>
              <a:spcAft>
                <a:spcPts val="0"/>
              </a:spcAft>
              <a:buNone/>
            </a:pPr>
            <a:r>
              <a:rPr lang="en-GB">
                <a:solidFill>
                  <a:srgbClr val="FFFFFF"/>
                </a:solidFill>
                <a:latin typeface="Roboto"/>
                <a:ea typeface="Roboto"/>
                <a:cs typeface="Roboto"/>
                <a:sym typeface="Roboto"/>
              </a:rPr>
              <a:t>Technologies</a:t>
            </a:r>
            <a:endParaRPr>
              <a:solidFill>
                <a:srgbClr val="FFFFFF"/>
              </a:solidFill>
              <a:latin typeface="Roboto"/>
              <a:ea typeface="Roboto"/>
              <a:cs typeface="Roboto"/>
              <a:sym typeface="Roboto"/>
            </a:endParaRPr>
          </a:p>
          <a:p>
            <a:pPr marL="0" lvl="0" indent="0" algn="l" rtl="0">
              <a:lnSpc>
                <a:spcPct val="150000"/>
              </a:lnSpc>
              <a:spcBef>
                <a:spcPts val="0"/>
              </a:spcBef>
              <a:spcAft>
                <a:spcPts val="0"/>
              </a:spcAft>
              <a:buNone/>
            </a:pPr>
            <a:r>
              <a:rPr lang="en-GB">
                <a:solidFill>
                  <a:srgbClr val="FFFFFF"/>
                </a:solidFill>
                <a:latin typeface="Roboto"/>
                <a:ea typeface="Roboto"/>
                <a:cs typeface="Roboto"/>
                <a:sym typeface="Roboto"/>
              </a:rPr>
              <a:t>Process</a:t>
            </a:r>
            <a:endParaRPr>
              <a:solidFill>
                <a:srgbClr val="FFFFFF"/>
              </a:solidFill>
              <a:latin typeface="Roboto"/>
              <a:ea typeface="Roboto"/>
              <a:cs typeface="Roboto"/>
              <a:sym typeface="Roboto"/>
            </a:endParaRPr>
          </a:p>
          <a:p>
            <a:pPr marL="0" lvl="0" indent="0" algn="l" rtl="0">
              <a:lnSpc>
                <a:spcPct val="150000"/>
              </a:lnSpc>
              <a:spcBef>
                <a:spcPts val="0"/>
              </a:spcBef>
              <a:spcAft>
                <a:spcPts val="0"/>
              </a:spcAft>
              <a:buNone/>
            </a:pPr>
            <a:r>
              <a:rPr lang="en-GB">
                <a:solidFill>
                  <a:srgbClr val="FFFFFF"/>
                </a:solidFill>
                <a:latin typeface="Roboto"/>
                <a:ea typeface="Roboto"/>
                <a:cs typeface="Roboto"/>
                <a:sym typeface="Roboto"/>
              </a:rPr>
              <a:t>Short Demo </a:t>
            </a:r>
            <a:endParaRPr>
              <a:solidFill>
                <a:srgbClr val="FFFFFF"/>
              </a:solidFill>
              <a:latin typeface="Roboto"/>
              <a:ea typeface="Roboto"/>
              <a:cs typeface="Roboto"/>
              <a:sym typeface="Roboto"/>
            </a:endParaRPr>
          </a:p>
          <a:p>
            <a:pPr marL="0" lvl="0" indent="0" algn="l" rtl="0">
              <a:lnSpc>
                <a:spcPct val="150000"/>
              </a:lnSpc>
              <a:spcBef>
                <a:spcPts val="0"/>
              </a:spcBef>
              <a:spcAft>
                <a:spcPts val="0"/>
              </a:spcAft>
              <a:buNone/>
            </a:pPr>
            <a:r>
              <a:rPr lang="en-GB">
                <a:solidFill>
                  <a:srgbClr val="FFFFFF"/>
                </a:solidFill>
                <a:latin typeface="Roboto"/>
                <a:ea typeface="Roboto"/>
                <a:cs typeface="Roboto"/>
                <a:sym typeface="Roboto"/>
              </a:rPr>
              <a:t>Success and Challenges</a:t>
            </a:r>
            <a:endParaRPr>
              <a:solidFill>
                <a:srgbClr val="FFFFFF"/>
              </a:solidFill>
              <a:latin typeface="Roboto"/>
              <a:ea typeface="Roboto"/>
              <a:cs typeface="Roboto"/>
              <a:sym typeface="Roboto"/>
            </a:endParaRPr>
          </a:p>
          <a:p>
            <a:pPr marL="0" lvl="0" indent="0" algn="l" rtl="0">
              <a:lnSpc>
                <a:spcPct val="150000"/>
              </a:lnSpc>
              <a:spcBef>
                <a:spcPts val="0"/>
              </a:spcBef>
              <a:spcAft>
                <a:spcPts val="0"/>
              </a:spcAft>
              <a:buNone/>
            </a:pPr>
            <a:r>
              <a:rPr lang="en-GB" b="1">
                <a:solidFill>
                  <a:srgbClr val="FFFFFF"/>
                </a:solidFill>
                <a:latin typeface="Roboto"/>
                <a:ea typeface="Roboto"/>
                <a:cs typeface="Roboto"/>
                <a:sym typeface="Roboto"/>
              </a:rPr>
              <a:t>Future Approach</a:t>
            </a:r>
            <a:endParaRPr b="1">
              <a:solidFill>
                <a:srgbClr val="FFFFFF"/>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0"/>
        <p:cNvGrpSpPr/>
        <p:nvPr/>
      </p:nvGrpSpPr>
      <p:grpSpPr>
        <a:xfrm>
          <a:off x="0" y="0"/>
          <a:ext cx="0" cy="0"/>
          <a:chOff x="0" y="0"/>
          <a:chExt cx="0" cy="0"/>
        </a:xfrm>
      </p:grpSpPr>
      <p:pic>
        <p:nvPicPr>
          <p:cNvPr id="301" name="Google Shape;301;p36"/>
          <p:cNvPicPr preferRelativeResize="0"/>
          <p:nvPr/>
        </p:nvPicPr>
        <p:blipFill>
          <a:blip r:embed="rId3">
            <a:alphaModFix/>
          </a:blip>
          <a:stretch>
            <a:fillRect/>
          </a:stretch>
        </p:blipFill>
        <p:spPr>
          <a:xfrm>
            <a:off x="0" y="0"/>
            <a:ext cx="9144000" cy="4984758"/>
          </a:xfrm>
          <a:prstGeom prst="rect">
            <a:avLst/>
          </a:prstGeom>
          <a:noFill/>
          <a:ln>
            <a:noFill/>
          </a:ln>
        </p:spPr>
      </p:pic>
      <p:pic>
        <p:nvPicPr>
          <p:cNvPr id="302" name="Google Shape;302;p36"/>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6"/>
        <p:cNvGrpSpPr/>
        <p:nvPr/>
      </p:nvGrpSpPr>
      <p:grpSpPr>
        <a:xfrm>
          <a:off x="0" y="0"/>
          <a:ext cx="0" cy="0"/>
          <a:chOff x="0" y="0"/>
          <a:chExt cx="0" cy="0"/>
        </a:xfrm>
      </p:grpSpPr>
      <p:pic>
        <p:nvPicPr>
          <p:cNvPr id="307" name="Google Shape;307;p37"/>
          <p:cNvPicPr preferRelativeResize="0"/>
          <p:nvPr/>
        </p:nvPicPr>
        <p:blipFill>
          <a:blip r:embed="rId3">
            <a:alphaModFix/>
          </a:blip>
          <a:stretch>
            <a:fillRect/>
          </a:stretch>
        </p:blipFill>
        <p:spPr>
          <a:xfrm>
            <a:off x="0" y="0"/>
            <a:ext cx="9144000" cy="4984758"/>
          </a:xfrm>
          <a:prstGeom prst="rect">
            <a:avLst/>
          </a:prstGeom>
          <a:noFill/>
          <a:ln>
            <a:noFill/>
          </a:ln>
        </p:spPr>
      </p:pic>
      <p:sp>
        <p:nvSpPr>
          <p:cNvPr id="308" name="Google Shape;308;p37"/>
          <p:cNvSpPr/>
          <p:nvPr/>
        </p:nvSpPr>
        <p:spPr>
          <a:xfrm>
            <a:off x="3071025" y="3005075"/>
            <a:ext cx="1893600" cy="2733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9" name="Google Shape;309;p37"/>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3"/>
        <p:cNvGrpSpPr/>
        <p:nvPr/>
      </p:nvGrpSpPr>
      <p:grpSpPr>
        <a:xfrm>
          <a:off x="0" y="0"/>
          <a:ext cx="0" cy="0"/>
          <a:chOff x="0" y="0"/>
          <a:chExt cx="0" cy="0"/>
        </a:xfrm>
      </p:grpSpPr>
      <p:pic>
        <p:nvPicPr>
          <p:cNvPr id="314" name="Google Shape;314;p38"/>
          <p:cNvPicPr preferRelativeResize="0"/>
          <p:nvPr/>
        </p:nvPicPr>
        <p:blipFill>
          <a:blip r:embed="rId3">
            <a:alphaModFix/>
          </a:blip>
          <a:stretch>
            <a:fillRect/>
          </a:stretch>
        </p:blipFill>
        <p:spPr>
          <a:xfrm>
            <a:off x="0" y="0"/>
            <a:ext cx="9144000" cy="49974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34343"/>
        </a:solidFill>
        <a:effectLst/>
      </p:bgPr>
    </p:bg>
    <p:spTree>
      <p:nvGrpSpPr>
        <p:cNvPr id="1" name="Shape 318"/>
        <p:cNvGrpSpPr/>
        <p:nvPr/>
      </p:nvGrpSpPr>
      <p:grpSpPr>
        <a:xfrm>
          <a:off x="0" y="0"/>
          <a:ext cx="0" cy="0"/>
          <a:chOff x="0" y="0"/>
          <a:chExt cx="0" cy="0"/>
        </a:xfrm>
      </p:grpSpPr>
      <p:pic>
        <p:nvPicPr>
          <p:cNvPr id="319" name="Google Shape;319;p39"/>
          <p:cNvPicPr preferRelativeResize="0"/>
          <p:nvPr/>
        </p:nvPicPr>
        <p:blipFill>
          <a:blip r:embed="rId3">
            <a:alphaModFix/>
          </a:blip>
          <a:stretch>
            <a:fillRect/>
          </a:stretch>
        </p:blipFill>
        <p:spPr>
          <a:xfrm>
            <a:off x="0" y="0"/>
            <a:ext cx="9144000" cy="4997458"/>
          </a:xfrm>
          <a:prstGeom prst="rect">
            <a:avLst/>
          </a:prstGeom>
          <a:noFill/>
          <a:ln>
            <a:noFill/>
          </a:ln>
        </p:spPr>
      </p:pic>
      <p:sp>
        <p:nvSpPr>
          <p:cNvPr id="320" name="Google Shape;320;p39"/>
          <p:cNvSpPr/>
          <p:nvPr/>
        </p:nvSpPr>
        <p:spPr>
          <a:xfrm>
            <a:off x="1252900" y="1676825"/>
            <a:ext cx="690300" cy="2826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24"/>
        <p:cNvGrpSpPr/>
        <p:nvPr/>
      </p:nvGrpSpPr>
      <p:grpSpPr>
        <a:xfrm>
          <a:off x="0" y="0"/>
          <a:ext cx="0" cy="0"/>
          <a:chOff x="0" y="0"/>
          <a:chExt cx="0" cy="0"/>
        </a:xfrm>
      </p:grpSpPr>
      <p:pic>
        <p:nvPicPr>
          <p:cNvPr id="325" name="Google Shape;325;p40"/>
          <p:cNvPicPr preferRelativeResize="0"/>
          <p:nvPr/>
        </p:nvPicPr>
        <p:blipFill>
          <a:blip r:embed="rId3">
            <a:alphaModFix/>
          </a:blip>
          <a:stretch>
            <a:fillRect/>
          </a:stretch>
        </p:blipFill>
        <p:spPr>
          <a:xfrm>
            <a:off x="0" y="0"/>
            <a:ext cx="9144000" cy="4991094"/>
          </a:xfrm>
          <a:prstGeom prst="rect">
            <a:avLst/>
          </a:prstGeom>
          <a:noFill/>
          <a:ln>
            <a:noFill/>
          </a:ln>
        </p:spPr>
      </p:pic>
      <p:pic>
        <p:nvPicPr>
          <p:cNvPr id="326" name="Google Shape;326;p40"/>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0"/>
        <p:cNvGrpSpPr/>
        <p:nvPr/>
      </p:nvGrpSpPr>
      <p:grpSpPr>
        <a:xfrm>
          <a:off x="0" y="0"/>
          <a:ext cx="0" cy="0"/>
          <a:chOff x="0" y="0"/>
          <a:chExt cx="0" cy="0"/>
        </a:xfrm>
      </p:grpSpPr>
      <p:pic>
        <p:nvPicPr>
          <p:cNvPr id="331" name="Google Shape;331;p41"/>
          <p:cNvPicPr preferRelativeResize="0"/>
          <p:nvPr/>
        </p:nvPicPr>
        <p:blipFill>
          <a:blip r:embed="rId3">
            <a:alphaModFix/>
          </a:blip>
          <a:stretch>
            <a:fillRect/>
          </a:stretch>
        </p:blipFill>
        <p:spPr>
          <a:xfrm>
            <a:off x="0" y="0"/>
            <a:ext cx="9144000" cy="4991094"/>
          </a:xfrm>
          <a:prstGeom prst="rect">
            <a:avLst/>
          </a:prstGeom>
          <a:noFill/>
          <a:ln>
            <a:noFill/>
          </a:ln>
        </p:spPr>
      </p:pic>
      <p:sp>
        <p:nvSpPr>
          <p:cNvPr id="332" name="Google Shape;332;p41"/>
          <p:cNvSpPr/>
          <p:nvPr/>
        </p:nvSpPr>
        <p:spPr>
          <a:xfrm>
            <a:off x="7074675" y="3306525"/>
            <a:ext cx="480300" cy="2637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 name="Google Shape;333;p41"/>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37"/>
        <p:cNvGrpSpPr/>
        <p:nvPr/>
      </p:nvGrpSpPr>
      <p:grpSpPr>
        <a:xfrm>
          <a:off x="0" y="0"/>
          <a:ext cx="0" cy="0"/>
          <a:chOff x="0" y="0"/>
          <a:chExt cx="0" cy="0"/>
        </a:xfrm>
      </p:grpSpPr>
      <p:pic>
        <p:nvPicPr>
          <p:cNvPr id="338" name="Google Shape;338;p42"/>
          <p:cNvPicPr preferRelativeResize="0"/>
          <p:nvPr/>
        </p:nvPicPr>
        <p:blipFill>
          <a:blip r:embed="rId3">
            <a:alphaModFix/>
          </a:blip>
          <a:stretch>
            <a:fillRect/>
          </a:stretch>
        </p:blipFill>
        <p:spPr>
          <a:xfrm>
            <a:off x="0" y="0"/>
            <a:ext cx="9144000" cy="4984758"/>
          </a:xfrm>
          <a:prstGeom prst="rect">
            <a:avLst/>
          </a:prstGeom>
          <a:noFill/>
          <a:ln>
            <a:noFill/>
          </a:ln>
        </p:spPr>
      </p:pic>
      <p:sp>
        <p:nvSpPr>
          <p:cNvPr id="339" name="Google Shape;339;p42"/>
          <p:cNvSpPr/>
          <p:nvPr/>
        </p:nvSpPr>
        <p:spPr>
          <a:xfrm>
            <a:off x="3042775" y="1026825"/>
            <a:ext cx="4569000" cy="411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0" name="Google Shape;340;p42"/>
          <p:cNvPicPr preferRelativeResize="0"/>
          <p:nvPr/>
        </p:nvPicPr>
        <p:blipFill rotWithShape="1">
          <a:blip r:embed="rId4">
            <a:alphaModFix/>
          </a:blip>
          <a:srcRect l="32759" t="44167" r="16755" b="11779"/>
          <a:stretch/>
        </p:blipFill>
        <p:spPr>
          <a:xfrm>
            <a:off x="2995675" y="1073075"/>
            <a:ext cx="4616100" cy="2204349"/>
          </a:xfrm>
          <a:prstGeom prst="rect">
            <a:avLst/>
          </a:prstGeom>
          <a:noFill/>
          <a:ln>
            <a:noFill/>
          </a:ln>
        </p:spPr>
      </p:pic>
      <p:pic>
        <p:nvPicPr>
          <p:cNvPr id="341" name="Google Shape;341;p42"/>
          <p:cNvPicPr preferRelativeResize="0"/>
          <p:nvPr/>
        </p:nvPicPr>
        <p:blipFill>
          <a:blip r:embed="rId5">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45"/>
        <p:cNvGrpSpPr/>
        <p:nvPr/>
      </p:nvGrpSpPr>
      <p:grpSpPr>
        <a:xfrm>
          <a:off x="0" y="0"/>
          <a:ext cx="0" cy="0"/>
          <a:chOff x="0" y="0"/>
          <a:chExt cx="0" cy="0"/>
        </a:xfrm>
      </p:grpSpPr>
      <p:pic>
        <p:nvPicPr>
          <p:cNvPr id="346" name="Google Shape;346;p43"/>
          <p:cNvPicPr preferRelativeResize="0"/>
          <p:nvPr/>
        </p:nvPicPr>
        <p:blipFill>
          <a:blip r:embed="rId3">
            <a:alphaModFix/>
          </a:blip>
          <a:stretch>
            <a:fillRect/>
          </a:stretch>
        </p:blipFill>
        <p:spPr>
          <a:xfrm>
            <a:off x="0" y="0"/>
            <a:ext cx="9144000" cy="4984758"/>
          </a:xfrm>
          <a:prstGeom prst="rect">
            <a:avLst/>
          </a:prstGeom>
          <a:noFill/>
          <a:ln>
            <a:noFill/>
          </a:ln>
        </p:spPr>
      </p:pic>
      <p:sp>
        <p:nvSpPr>
          <p:cNvPr id="347" name="Google Shape;347;p43"/>
          <p:cNvSpPr/>
          <p:nvPr/>
        </p:nvSpPr>
        <p:spPr>
          <a:xfrm>
            <a:off x="3042775" y="1026825"/>
            <a:ext cx="4569000" cy="411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8" name="Google Shape;348;p43"/>
          <p:cNvPicPr preferRelativeResize="0"/>
          <p:nvPr/>
        </p:nvPicPr>
        <p:blipFill rotWithShape="1">
          <a:blip r:embed="rId4">
            <a:alphaModFix/>
          </a:blip>
          <a:srcRect l="32759" t="44167" r="16755" b="11779"/>
          <a:stretch/>
        </p:blipFill>
        <p:spPr>
          <a:xfrm>
            <a:off x="2995675" y="1073075"/>
            <a:ext cx="4616100" cy="2204349"/>
          </a:xfrm>
          <a:prstGeom prst="rect">
            <a:avLst/>
          </a:prstGeom>
          <a:noFill/>
          <a:ln>
            <a:noFill/>
          </a:ln>
        </p:spPr>
      </p:pic>
      <p:sp>
        <p:nvSpPr>
          <p:cNvPr id="349" name="Google Shape;349;p43"/>
          <p:cNvSpPr/>
          <p:nvPr/>
        </p:nvSpPr>
        <p:spPr>
          <a:xfrm>
            <a:off x="3089875" y="2468125"/>
            <a:ext cx="1111800" cy="2262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0" name="Google Shape;350;p43"/>
          <p:cNvPicPr preferRelativeResize="0"/>
          <p:nvPr/>
        </p:nvPicPr>
        <p:blipFill>
          <a:blip r:embed="rId5">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4"/>
        <p:cNvGrpSpPr/>
        <p:nvPr/>
      </p:nvGrpSpPr>
      <p:grpSpPr>
        <a:xfrm>
          <a:off x="0" y="0"/>
          <a:ext cx="0" cy="0"/>
          <a:chOff x="0" y="0"/>
          <a:chExt cx="0" cy="0"/>
        </a:xfrm>
      </p:grpSpPr>
      <p:pic>
        <p:nvPicPr>
          <p:cNvPr id="355" name="Google Shape;355;p44"/>
          <p:cNvPicPr preferRelativeResize="0"/>
          <p:nvPr/>
        </p:nvPicPr>
        <p:blipFill>
          <a:blip r:embed="rId3">
            <a:alphaModFix/>
          </a:blip>
          <a:stretch>
            <a:fillRect/>
          </a:stretch>
        </p:blipFill>
        <p:spPr>
          <a:xfrm>
            <a:off x="0" y="0"/>
            <a:ext cx="9144000" cy="4984758"/>
          </a:xfrm>
          <a:prstGeom prst="rect">
            <a:avLst/>
          </a:prstGeom>
          <a:noFill/>
          <a:ln>
            <a:noFill/>
          </a:ln>
        </p:spPr>
      </p:pic>
      <p:sp>
        <p:nvSpPr>
          <p:cNvPr id="356" name="Google Shape;356;p44"/>
          <p:cNvSpPr/>
          <p:nvPr/>
        </p:nvSpPr>
        <p:spPr>
          <a:xfrm>
            <a:off x="3071025" y="1026825"/>
            <a:ext cx="4550100" cy="411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7" name="Google Shape;357;p44"/>
          <p:cNvPicPr preferRelativeResize="0"/>
          <p:nvPr/>
        </p:nvPicPr>
        <p:blipFill>
          <a:blip r:embed="rId4">
            <a:alphaModFix/>
          </a:blip>
          <a:stretch>
            <a:fillRect/>
          </a:stretch>
        </p:blipFill>
        <p:spPr>
          <a:xfrm>
            <a:off x="3071025" y="1033610"/>
            <a:ext cx="4550099" cy="2524340"/>
          </a:xfrm>
          <a:prstGeom prst="rect">
            <a:avLst/>
          </a:prstGeom>
          <a:noFill/>
          <a:ln>
            <a:noFill/>
          </a:ln>
        </p:spPr>
      </p:pic>
      <p:pic>
        <p:nvPicPr>
          <p:cNvPr id="358" name="Google Shape;358;p44"/>
          <p:cNvPicPr preferRelativeResize="0"/>
          <p:nvPr/>
        </p:nvPicPr>
        <p:blipFill>
          <a:blip r:embed="rId5">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2"/>
        <p:cNvGrpSpPr/>
        <p:nvPr/>
      </p:nvGrpSpPr>
      <p:grpSpPr>
        <a:xfrm>
          <a:off x="0" y="0"/>
          <a:ext cx="0" cy="0"/>
          <a:chOff x="0" y="0"/>
          <a:chExt cx="0" cy="0"/>
        </a:xfrm>
      </p:grpSpPr>
      <p:pic>
        <p:nvPicPr>
          <p:cNvPr id="363" name="Google Shape;363;p45"/>
          <p:cNvPicPr preferRelativeResize="0"/>
          <p:nvPr/>
        </p:nvPicPr>
        <p:blipFill>
          <a:blip r:embed="rId3">
            <a:alphaModFix/>
          </a:blip>
          <a:stretch>
            <a:fillRect/>
          </a:stretch>
        </p:blipFill>
        <p:spPr>
          <a:xfrm>
            <a:off x="0" y="0"/>
            <a:ext cx="9144000" cy="4984758"/>
          </a:xfrm>
          <a:prstGeom prst="rect">
            <a:avLst/>
          </a:prstGeom>
          <a:noFill/>
          <a:ln>
            <a:noFill/>
          </a:ln>
        </p:spPr>
      </p:pic>
      <p:sp>
        <p:nvSpPr>
          <p:cNvPr id="364" name="Google Shape;364;p45"/>
          <p:cNvSpPr/>
          <p:nvPr/>
        </p:nvSpPr>
        <p:spPr>
          <a:xfrm>
            <a:off x="3071025" y="1026825"/>
            <a:ext cx="4550100" cy="411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5" name="Google Shape;365;p45"/>
          <p:cNvPicPr preferRelativeResize="0"/>
          <p:nvPr/>
        </p:nvPicPr>
        <p:blipFill>
          <a:blip r:embed="rId4">
            <a:alphaModFix/>
          </a:blip>
          <a:stretch>
            <a:fillRect/>
          </a:stretch>
        </p:blipFill>
        <p:spPr>
          <a:xfrm>
            <a:off x="3071025" y="1033610"/>
            <a:ext cx="4550099" cy="2524340"/>
          </a:xfrm>
          <a:prstGeom prst="rect">
            <a:avLst/>
          </a:prstGeom>
          <a:noFill/>
          <a:ln>
            <a:noFill/>
          </a:ln>
        </p:spPr>
      </p:pic>
      <p:sp>
        <p:nvSpPr>
          <p:cNvPr id="366" name="Google Shape;366;p45"/>
          <p:cNvSpPr/>
          <p:nvPr/>
        </p:nvSpPr>
        <p:spPr>
          <a:xfrm>
            <a:off x="6801475" y="1818125"/>
            <a:ext cx="621600" cy="2544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7" name="Google Shape;367;p45"/>
          <p:cNvPicPr preferRelativeResize="0"/>
          <p:nvPr/>
        </p:nvPicPr>
        <p:blipFill>
          <a:blip r:embed="rId5">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title"/>
          </p:nvPr>
        </p:nvSpPr>
        <p:spPr>
          <a:xfrm>
            <a:off x="387900" y="534225"/>
            <a:ext cx="72144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a:t>Introduction</a:t>
            </a:r>
            <a:endParaRPr sz="2400"/>
          </a:p>
        </p:txBody>
      </p:sp>
      <p:sp>
        <p:nvSpPr>
          <p:cNvPr id="136" name="Google Shape;136;p19"/>
          <p:cNvSpPr txBox="1">
            <a:spLocks noGrp="1"/>
          </p:cNvSpPr>
          <p:nvPr>
            <p:ph type="body" idx="1"/>
          </p:nvPr>
        </p:nvSpPr>
        <p:spPr>
          <a:xfrm>
            <a:off x="1652750" y="1576350"/>
            <a:ext cx="6217500" cy="3080400"/>
          </a:xfrm>
          <a:prstGeom prst="rect">
            <a:avLst/>
          </a:prstGeom>
        </p:spPr>
        <p:txBody>
          <a:bodyPr spcFirstLastPara="1" wrap="square" lIns="91425" tIns="91425" rIns="91425" bIns="91425" anchor="t" anchorCtr="0">
            <a:noAutofit/>
          </a:bodyPr>
          <a:lstStyle/>
          <a:p>
            <a:pPr marL="0" marR="381000" lvl="0" indent="0" algn="l" rtl="0">
              <a:lnSpc>
                <a:spcPct val="200000"/>
              </a:lnSpc>
              <a:spcBef>
                <a:spcPts val="0"/>
              </a:spcBef>
              <a:spcAft>
                <a:spcPts val="800"/>
              </a:spcAft>
              <a:buNone/>
            </a:pPr>
            <a:r>
              <a:rPr lang="en-GB">
                <a:latin typeface="Lato Light"/>
                <a:ea typeface="Lato Light"/>
                <a:cs typeface="Lato Light"/>
                <a:sym typeface="Lato Light"/>
              </a:rPr>
              <a:t>ELO is a </a:t>
            </a:r>
            <a:r>
              <a:rPr lang="en-GB" b="1">
                <a:latin typeface="Lato"/>
                <a:ea typeface="Lato"/>
                <a:cs typeface="Lato"/>
                <a:sym typeface="Lato"/>
              </a:rPr>
              <a:t>web application</a:t>
            </a:r>
            <a:r>
              <a:rPr lang="en-GB">
                <a:latin typeface="Lato Light"/>
                <a:ea typeface="Lato Light"/>
                <a:cs typeface="Lato Light"/>
                <a:sym typeface="Lato Light"/>
              </a:rPr>
              <a:t> that allows Gettysburg College students to buy and sell textbooks from other </a:t>
            </a:r>
            <a:r>
              <a:rPr lang="en-GB" b="1">
                <a:latin typeface="Lato"/>
                <a:ea typeface="Lato"/>
                <a:cs typeface="Lato"/>
                <a:sym typeface="Lato"/>
              </a:rPr>
              <a:t>students</a:t>
            </a:r>
            <a:r>
              <a:rPr lang="en-GB">
                <a:latin typeface="Lato Light"/>
                <a:ea typeface="Lato Light"/>
                <a:cs typeface="Lato Light"/>
                <a:sym typeface="Lato Light"/>
              </a:rPr>
              <a:t> at affordable prices. ELO aims to help Gettysburg College students with the surging textbook prices by providing a platform for </a:t>
            </a:r>
            <a:r>
              <a:rPr lang="en-GB" b="1">
                <a:latin typeface="Lato"/>
                <a:ea typeface="Lato"/>
                <a:cs typeface="Lato"/>
                <a:sym typeface="Lato"/>
              </a:rPr>
              <a:t>affordable textbook</a:t>
            </a:r>
            <a:r>
              <a:rPr lang="en-GB">
                <a:latin typeface="Lato Light"/>
                <a:ea typeface="Lato Light"/>
                <a:cs typeface="Lato Light"/>
                <a:sym typeface="Lato Light"/>
              </a:rPr>
              <a:t> options. </a:t>
            </a:r>
            <a:endParaRPr>
              <a:latin typeface="Lato Light"/>
              <a:ea typeface="Lato Light"/>
              <a:cs typeface="Lato Light"/>
              <a:sym typeface="Lato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1"/>
        <p:cNvGrpSpPr/>
        <p:nvPr/>
      </p:nvGrpSpPr>
      <p:grpSpPr>
        <a:xfrm>
          <a:off x="0" y="0"/>
          <a:ext cx="0" cy="0"/>
          <a:chOff x="0" y="0"/>
          <a:chExt cx="0" cy="0"/>
        </a:xfrm>
      </p:grpSpPr>
      <p:sp>
        <p:nvSpPr>
          <p:cNvPr id="372" name="Google Shape;372;p46"/>
          <p:cNvSpPr/>
          <p:nvPr/>
        </p:nvSpPr>
        <p:spPr>
          <a:xfrm>
            <a:off x="3071025" y="1026825"/>
            <a:ext cx="4550100" cy="4116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3" name="Google Shape;373;p46"/>
          <p:cNvPicPr preferRelativeResize="0"/>
          <p:nvPr/>
        </p:nvPicPr>
        <p:blipFill>
          <a:blip r:embed="rId3">
            <a:alphaModFix/>
          </a:blip>
          <a:stretch>
            <a:fillRect/>
          </a:stretch>
        </p:blipFill>
        <p:spPr>
          <a:xfrm>
            <a:off x="0" y="0"/>
            <a:ext cx="9144000" cy="4972050"/>
          </a:xfrm>
          <a:prstGeom prst="rect">
            <a:avLst/>
          </a:prstGeom>
          <a:noFill/>
          <a:ln>
            <a:noFill/>
          </a:ln>
        </p:spPr>
      </p:pic>
      <p:sp>
        <p:nvSpPr>
          <p:cNvPr id="374" name="Google Shape;374;p46"/>
          <p:cNvSpPr/>
          <p:nvPr/>
        </p:nvSpPr>
        <p:spPr>
          <a:xfrm>
            <a:off x="3438425" y="1544925"/>
            <a:ext cx="357900" cy="150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6"/>
          <p:cNvSpPr txBox="1"/>
          <p:nvPr/>
        </p:nvSpPr>
        <p:spPr>
          <a:xfrm>
            <a:off x="3316750" y="1469575"/>
            <a:ext cx="659400" cy="28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700">
                <a:latin typeface="Roboto"/>
                <a:ea typeface="Roboto"/>
                <a:cs typeface="Roboto"/>
                <a:sym typeface="Roboto"/>
              </a:rPr>
              <a:t>abcde123</a:t>
            </a:r>
            <a:endParaRPr sz="700">
              <a:latin typeface="Roboto"/>
              <a:ea typeface="Roboto"/>
              <a:cs typeface="Roboto"/>
              <a:sym typeface="Robo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79"/>
        <p:cNvGrpSpPr/>
        <p:nvPr/>
      </p:nvGrpSpPr>
      <p:grpSpPr>
        <a:xfrm>
          <a:off x="0" y="0"/>
          <a:ext cx="0" cy="0"/>
          <a:chOff x="0" y="0"/>
          <a:chExt cx="0" cy="0"/>
        </a:xfrm>
      </p:grpSpPr>
      <p:pic>
        <p:nvPicPr>
          <p:cNvPr id="380" name="Google Shape;380;p47"/>
          <p:cNvPicPr preferRelativeResize="0"/>
          <p:nvPr/>
        </p:nvPicPr>
        <p:blipFill>
          <a:blip r:embed="rId3">
            <a:alphaModFix/>
          </a:blip>
          <a:stretch>
            <a:fillRect/>
          </a:stretch>
        </p:blipFill>
        <p:spPr>
          <a:xfrm>
            <a:off x="0" y="0"/>
            <a:ext cx="9144000" cy="4984758"/>
          </a:xfrm>
          <a:prstGeom prst="rect">
            <a:avLst/>
          </a:prstGeom>
          <a:noFill/>
          <a:ln>
            <a:noFill/>
          </a:ln>
        </p:spPr>
      </p:pic>
      <p:pic>
        <p:nvPicPr>
          <p:cNvPr id="381" name="Google Shape;381;p47"/>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5"/>
        <p:cNvGrpSpPr/>
        <p:nvPr/>
      </p:nvGrpSpPr>
      <p:grpSpPr>
        <a:xfrm>
          <a:off x="0" y="0"/>
          <a:ext cx="0" cy="0"/>
          <a:chOff x="0" y="0"/>
          <a:chExt cx="0" cy="0"/>
        </a:xfrm>
      </p:grpSpPr>
      <p:pic>
        <p:nvPicPr>
          <p:cNvPr id="386" name="Google Shape;386;p48"/>
          <p:cNvPicPr preferRelativeResize="0"/>
          <p:nvPr/>
        </p:nvPicPr>
        <p:blipFill>
          <a:blip r:embed="rId3">
            <a:alphaModFix/>
          </a:blip>
          <a:stretch>
            <a:fillRect/>
          </a:stretch>
        </p:blipFill>
        <p:spPr>
          <a:xfrm>
            <a:off x="0" y="0"/>
            <a:ext cx="9144000" cy="4984758"/>
          </a:xfrm>
          <a:prstGeom prst="rect">
            <a:avLst/>
          </a:prstGeom>
          <a:noFill/>
          <a:ln>
            <a:noFill/>
          </a:ln>
        </p:spPr>
      </p:pic>
      <p:sp>
        <p:nvSpPr>
          <p:cNvPr id="387" name="Google Shape;387;p48"/>
          <p:cNvSpPr/>
          <p:nvPr/>
        </p:nvSpPr>
        <p:spPr>
          <a:xfrm>
            <a:off x="1544925" y="1139850"/>
            <a:ext cx="1299900" cy="1224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88" name="Google Shape;388;p48"/>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2"/>
        <p:cNvGrpSpPr/>
        <p:nvPr/>
      </p:nvGrpSpPr>
      <p:grpSpPr>
        <a:xfrm>
          <a:off x="0" y="0"/>
          <a:ext cx="0" cy="0"/>
          <a:chOff x="0" y="0"/>
          <a:chExt cx="0" cy="0"/>
        </a:xfrm>
      </p:grpSpPr>
      <p:pic>
        <p:nvPicPr>
          <p:cNvPr id="393" name="Google Shape;393;p49"/>
          <p:cNvPicPr preferRelativeResize="0"/>
          <p:nvPr/>
        </p:nvPicPr>
        <p:blipFill>
          <a:blip r:embed="rId3">
            <a:alphaModFix/>
          </a:blip>
          <a:stretch>
            <a:fillRect/>
          </a:stretch>
        </p:blipFill>
        <p:spPr>
          <a:xfrm>
            <a:off x="0" y="0"/>
            <a:ext cx="9144000" cy="497839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50"/>
          <p:cNvSpPr txBox="1">
            <a:spLocks noGrp="1"/>
          </p:cNvSpPr>
          <p:nvPr>
            <p:ph type="title" idx="4294967295"/>
          </p:nvPr>
        </p:nvSpPr>
        <p:spPr>
          <a:xfrm>
            <a:off x="405275" y="2228700"/>
            <a:ext cx="8368200" cy="686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Short demo </a:t>
            </a:r>
            <a:r>
              <a:rPr lang="en-GB" sz="1000"/>
              <a:t>(of the prototype)</a:t>
            </a:r>
            <a:endParaRPr sz="1000"/>
          </a:p>
          <a:p>
            <a:pPr marL="0" lvl="0" indent="0" algn="ctr" rtl="0">
              <a:spcBef>
                <a:spcPts val="0"/>
              </a:spcBef>
              <a:spcAft>
                <a:spcPts val="0"/>
              </a:spcAft>
              <a:buNone/>
            </a:pPr>
            <a:r>
              <a:rPr lang="en-GB" sz="1400">
                <a:solidFill>
                  <a:srgbClr val="FFFFFF"/>
                </a:solidFill>
                <a:latin typeface="Roboto"/>
                <a:ea typeface="Roboto"/>
                <a:cs typeface="Roboto"/>
                <a:sym typeface="Roboto"/>
              </a:rPr>
              <a:t>Selling a book </a:t>
            </a:r>
            <a:endParaRPr/>
          </a:p>
        </p:txBody>
      </p:sp>
      <p:sp>
        <p:nvSpPr>
          <p:cNvPr id="399" name="Google Shape;399;p50"/>
          <p:cNvSpPr txBox="1"/>
          <p:nvPr/>
        </p:nvSpPr>
        <p:spPr>
          <a:xfrm>
            <a:off x="405275" y="1444675"/>
            <a:ext cx="2900400" cy="54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3"/>
        <p:cNvGrpSpPr/>
        <p:nvPr/>
      </p:nvGrpSpPr>
      <p:grpSpPr>
        <a:xfrm>
          <a:off x="0" y="0"/>
          <a:ext cx="0" cy="0"/>
          <a:chOff x="0" y="0"/>
          <a:chExt cx="0" cy="0"/>
        </a:xfrm>
      </p:grpSpPr>
      <p:pic>
        <p:nvPicPr>
          <p:cNvPr id="404" name="Google Shape;404;p51"/>
          <p:cNvPicPr preferRelativeResize="0"/>
          <p:nvPr/>
        </p:nvPicPr>
        <p:blipFill>
          <a:blip r:embed="rId3">
            <a:alphaModFix/>
          </a:blip>
          <a:stretch>
            <a:fillRect/>
          </a:stretch>
        </p:blipFill>
        <p:spPr>
          <a:xfrm>
            <a:off x="0" y="0"/>
            <a:ext cx="9144000" cy="4984758"/>
          </a:xfrm>
          <a:prstGeom prst="rect">
            <a:avLst/>
          </a:prstGeom>
          <a:noFill/>
          <a:ln>
            <a:noFill/>
          </a:ln>
        </p:spPr>
      </p:pic>
      <p:pic>
        <p:nvPicPr>
          <p:cNvPr id="405" name="Google Shape;405;p51"/>
          <p:cNvPicPr preferRelativeResize="0"/>
          <p:nvPr/>
        </p:nvPicPr>
        <p:blipFill>
          <a:blip r:embed="rId4">
            <a:alphaModFix/>
          </a:blip>
          <a:stretch>
            <a:fillRect/>
          </a:stretch>
        </p:blipFill>
        <p:spPr>
          <a:xfrm>
            <a:off x="7725833" y="4984750"/>
            <a:ext cx="1418167" cy="158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9"/>
        <p:cNvGrpSpPr/>
        <p:nvPr/>
      </p:nvGrpSpPr>
      <p:grpSpPr>
        <a:xfrm>
          <a:off x="0" y="0"/>
          <a:ext cx="0" cy="0"/>
          <a:chOff x="0" y="0"/>
          <a:chExt cx="0" cy="0"/>
        </a:xfrm>
      </p:grpSpPr>
      <p:pic>
        <p:nvPicPr>
          <p:cNvPr id="410" name="Google Shape;410;p52"/>
          <p:cNvPicPr preferRelativeResize="0"/>
          <p:nvPr/>
        </p:nvPicPr>
        <p:blipFill>
          <a:blip r:embed="rId3">
            <a:alphaModFix/>
          </a:blip>
          <a:stretch>
            <a:fillRect/>
          </a:stretch>
        </p:blipFill>
        <p:spPr>
          <a:xfrm>
            <a:off x="0" y="0"/>
            <a:ext cx="9144000" cy="4984758"/>
          </a:xfrm>
          <a:prstGeom prst="rect">
            <a:avLst/>
          </a:prstGeom>
          <a:noFill/>
          <a:ln>
            <a:noFill/>
          </a:ln>
        </p:spPr>
      </p:pic>
      <p:pic>
        <p:nvPicPr>
          <p:cNvPr id="411" name="Google Shape;411;p52"/>
          <p:cNvPicPr preferRelativeResize="0"/>
          <p:nvPr/>
        </p:nvPicPr>
        <p:blipFill>
          <a:blip r:embed="rId4">
            <a:alphaModFix/>
          </a:blip>
          <a:stretch>
            <a:fillRect/>
          </a:stretch>
        </p:blipFill>
        <p:spPr>
          <a:xfrm>
            <a:off x="7725833" y="4984750"/>
            <a:ext cx="1418167" cy="158750"/>
          </a:xfrm>
          <a:prstGeom prst="rect">
            <a:avLst/>
          </a:prstGeom>
          <a:noFill/>
          <a:ln>
            <a:noFill/>
          </a:ln>
        </p:spPr>
      </p:pic>
      <p:sp>
        <p:nvSpPr>
          <p:cNvPr id="412" name="Google Shape;412;p52"/>
          <p:cNvSpPr/>
          <p:nvPr/>
        </p:nvSpPr>
        <p:spPr>
          <a:xfrm>
            <a:off x="1500975" y="1486450"/>
            <a:ext cx="1418100" cy="945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6"/>
        <p:cNvGrpSpPr/>
        <p:nvPr/>
      </p:nvGrpSpPr>
      <p:grpSpPr>
        <a:xfrm>
          <a:off x="0" y="0"/>
          <a:ext cx="0" cy="0"/>
          <a:chOff x="0" y="0"/>
          <a:chExt cx="0" cy="0"/>
        </a:xfrm>
      </p:grpSpPr>
      <p:pic>
        <p:nvPicPr>
          <p:cNvPr id="417" name="Google Shape;417;p53"/>
          <p:cNvPicPr preferRelativeResize="0"/>
          <p:nvPr/>
        </p:nvPicPr>
        <p:blipFill>
          <a:blip r:embed="rId3">
            <a:alphaModFix/>
          </a:blip>
          <a:stretch>
            <a:fillRect/>
          </a:stretch>
        </p:blipFill>
        <p:spPr>
          <a:xfrm>
            <a:off x="152400" y="1078225"/>
            <a:ext cx="8839199" cy="3272117"/>
          </a:xfrm>
          <a:prstGeom prst="rect">
            <a:avLst/>
          </a:prstGeom>
          <a:noFill/>
          <a:ln>
            <a:noFill/>
          </a:ln>
        </p:spPr>
      </p:pic>
      <p:sp>
        <p:nvSpPr>
          <p:cNvPr id="418" name="Google Shape;418;p53"/>
          <p:cNvSpPr/>
          <p:nvPr/>
        </p:nvSpPr>
        <p:spPr>
          <a:xfrm>
            <a:off x="227975" y="3029500"/>
            <a:ext cx="1418100" cy="945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2"/>
        <p:cNvGrpSpPr/>
        <p:nvPr/>
      </p:nvGrpSpPr>
      <p:grpSpPr>
        <a:xfrm>
          <a:off x="0" y="0"/>
          <a:ext cx="0" cy="0"/>
          <a:chOff x="0" y="0"/>
          <a:chExt cx="0" cy="0"/>
        </a:xfrm>
      </p:grpSpPr>
      <p:pic>
        <p:nvPicPr>
          <p:cNvPr id="423" name="Google Shape;423;p54"/>
          <p:cNvPicPr preferRelativeResize="0"/>
          <p:nvPr/>
        </p:nvPicPr>
        <p:blipFill>
          <a:blip r:embed="rId3">
            <a:alphaModFix/>
          </a:blip>
          <a:stretch>
            <a:fillRect/>
          </a:stretch>
        </p:blipFill>
        <p:spPr>
          <a:xfrm>
            <a:off x="152400" y="1078225"/>
            <a:ext cx="8839199" cy="3272117"/>
          </a:xfrm>
          <a:prstGeom prst="rect">
            <a:avLst/>
          </a:prstGeom>
          <a:noFill/>
          <a:ln>
            <a:noFill/>
          </a:ln>
        </p:spPr>
      </p:pic>
      <p:sp>
        <p:nvSpPr>
          <p:cNvPr id="424" name="Google Shape;424;p54"/>
          <p:cNvSpPr/>
          <p:nvPr/>
        </p:nvSpPr>
        <p:spPr>
          <a:xfrm>
            <a:off x="152400" y="3183800"/>
            <a:ext cx="1418100" cy="945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28"/>
        <p:cNvGrpSpPr/>
        <p:nvPr/>
      </p:nvGrpSpPr>
      <p:grpSpPr>
        <a:xfrm>
          <a:off x="0" y="0"/>
          <a:ext cx="0" cy="0"/>
          <a:chOff x="0" y="0"/>
          <a:chExt cx="0" cy="0"/>
        </a:xfrm>
      </p:grpSpPr>
      <p:pic>
        <p:nvPicPr>
          <p:cNvPr id="429" name="Google Shape;429;p55"/>
          <p:cNvPicPr preferRelativeResize="0"/>
          <p:nvPr/>
        </p:nvPicPr>
        <p:blipFill>
          <a:blip r:embed="rId3">
            <a:alphaModFix/>
          </a:blip>
          <a:stretch>
            <a:fillRect/>
          </a:stretch>
        </p:blipFill>
        <p:spPr>
          <a:xfrm>
            <a:off x="2507275" y="723900"/>
            <a:ext cx="4800600" cy="3695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0"/>
        <p:cNvGrpSpPr/>
        <p:nvPr/>
      </p:nvGrpSpPr>
      <p:grpSpPr>
        <a:xfrm>
          <a:off x="0" y="0"/>
          <a:ext cx="0" cy="0"/>
          <a:chOff x="0" y="0"/>
          <a:chExt cx="0" cy="0"/>
        </a:xfrm>
      </p:grpSpPr>
      <p:sp>
        <p:nvSpPr>
          <p:cNvPr id="141" name="Google Shape;141;p20"/>
          <p:cNvSpPr/>
          <p:nvPr/>
        </p:nvSpPr>
        <p:spPr>
          <a:xfrm rot="-5400000">
            <a:off x="3170632" y="1609374"/>
            <a:ext cx="2825400" cy="2891400"/>
          </a:xfrm>
          <a:prstGeom prst="pie">
            <a:avLst>
              <a:gd name="adj1" fmla="val 10795717"/>
              <a:gd name="adj2" fmla="val 16201261"/>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1">
                <a:solidFill>
                  <a:srgbClr val="073763"/>
                </a:solidFill>
              </a:rPr>
              <a:t>Technology</a:t>
            </a:r>
            <a:endParaRPr b="1">
              <a:solidFill>
                <a:srgbClr val="073763"/>
              </a:solidFill>
            </a:endParaRPr>
          </a:p>
        </p:txBody>
      </p:sp>
      <p:sp>
        <p:nvSpPr>
          <p:cNvPr id="143" name="Google Shape;143;p20"/>
          <p:cNvSpPr txBox="1"/>
          <p:nvPr/>
        </p:nvSpPr>
        <p:spPr>
          <a:xfrm>
            <a:off x="822350" y="2685950"/>
            <a:ext cx="2358900" cy="532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100" b="1">
                <a:solidFill>
                  <a:srgbClr val="073763"/>
                </a:solidFill>
                <a:latin typeface="Lato"/>
                <a:ea typeface="Lato"/>
                <a:cs typeface="Lato"/>
                <a:sym typeface="Lato"/>
              </a:rPr>
              <a:t>Site &amp; users management</a:t>
            </a:r>
            <a:r>
              <a:rPr lang="en-GB" sz="1100">
                <a:solidFill>
                  <a:srgbClr val="073763"/>
                </a:solidFill>
                <a:latin typeface="Lato"/>
                <a:ea typeface="Lato"/>
                <a:cs typeface="Lato"/>
                <a:sym typeface="Lato"/>
              </a:rPr>
              <a:t>: site structure, hyperlinks, redirects, user permissions.</a:t>
            </a:r>
            <a:endParaRPr sz="1100">
              <a:solidFill>
                <a:srgbClr val="073763"/>
              </a:solidFill>
              <a:latin typeface="Lato"/>
              <a:ea typeface="Lato"/>
              <a:cs typeface="Lato"/>
              <a:sym typeface="Lato"/>
            </a:endParaRPr>
          </a:p>
        </p:txBody>
      </p:sp>
      <p:sp>
        <p:nvSpPr>
          <p:cNvPr id="144" name="Google Shape;144;p20"/>
          <p:cNvSpPr txBox="1"/>
          <p:nvPr/>
        </p:nvSpPr>
        <p:spPr>
          <a:xfrm>
            <a:off x="6168475" y="2459382"/>
            <a:ext cx="2489700" cy="2661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a:solidFill>
                  <a:srgbClr val="073763"/>
                </a:solidFill>
                <a:latin typeface="Lato"/>
                <a:ea typeface="Lato"/>
                <a:cs typeface="Lato"/>
                <a:sym typeface="Lato"/>
              </a:rPr>
              <a:t>Payment &amp; card management</a:t>
            </a:r>
            <a:endParaRPr sz="1000">
              <a:solidFill>
                <a:srgbClr val="073763"/>
              </a:solidFill>
              <a:latin typeface="Lato"/>
              <a:ea typeface="Lato"/>
              <a:cs typeface="Lato"/>
              <a:sym typeface="Lato"/>
            </a:endParaRPr>
          </a:p>
        </p:txBody>
      </p:sp>
      <p:sp>
        <p:nvSpPr>
          <p:cNvPr id="145" name="Google Shape;145;p20"/>
          <p:cNvSpPr txBox="1"/>
          <p:nvPr/>
        </p:nvSpPr>
        <p:spPr>
          <a:xfrm>
            <a:off x="6092275" y="4101225"/>
            <a:ext cx="2275500" cy="693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000" b="1">
                <a:solidFill>
                  <a:srgbClr val="073763"/>
                </a:solidFill>
                <a:latin typeface="Lato"/>
                <a:ea typeface="Lato"/>
                <a:cs typeface="Lato"/>
                <a:sym typeface="Lato"/>
              </a:rPr>
              <a:t>Market &amp; users management</a:t>
            </a:r>
            <a:r>
              <a:rPr lang="en-GB" sz="1000">
                <a:solidFill>
                  <a:srgbClr val="073763"/>
                </a:solidFill>
                <a:latin typeface="Lato"/>
                <a:ea typeface="Lato"/>
                <a:cs typeface="Lato"/>
                <a:sym typeface="Lato"/>
              </a:rPr>
              <a:t>: products (books), pricing, sellers and buyers management, market  analytics. </a:t>
            </a:r>
            <a:endParaRPr sz="1000">
              <a:solidFill>
                <a:srgbClr val="073763"/>
              </a:solidFill>
              <a:latin typeface="Lato"/>
              <a:ea typeface="Lato"/>
              <a:cs typeface="Lato"/>
              <a:sym typeface="Lato"/>
            </a:endParaRPr>
          </a:p>
        </p:txBody>
      </p:sp>
      <p:cxnSp>
        <p:nvCxnSpPr>
          <p:cNvPr id="146" name="Google Shape;146;p20"/>
          <p:cNvCxnSpPr/>
          <p:nvPr/>
        </p:nvCxnSpPr>
        <p:spPr>
          <a:xfrm flipH="1">
            <a:off x="780745" y="1413250"/>
            <a:ext cx="7596300" cy="10500"/>
          </a:xfrm>
          <a:prstGeom prst="straightConnector1">
            <a:avLst/>
          </a:prstGeom>
          <a:noFill/>
          <a:ln w="9525" cap="flat" cmpd="sng">
            <a:solidFill>
              <a:srgbClr val="B7B7B7"/>
            </a:solidFill>
            <a:prstDash val="solid"/>
            <a:round/>
            <a:headEnd type="none" w="med" len="med"/>
            <a:tailEnd type="none" w="med" len="med"/>
          </a:ln>
        </p:spPr>
      </p:cxnSp>
      <p:cxnSp>
        <p:nvCxnSpPr>
          <p:cNvPr id="147" name="Google Shape;147;p20"/>
          <p:cNvCxnSpPr/>
          <p:nvPr/>
        </p:nvCxnSpPr>
        <p:spPr>
          <a:xfrm flipH="1">
            <a:off x="657775" y="4783946"/>
            <a:ext cx="7879500" cy="10500"/>
          </a:xfrm>
          <a:prstGeom prst="straightConnector1">
            <a:avLst/>
          </a:prstGeom>
          <a:noFill/>
          <a:ln w="9525" cap="flat" cmpd="sng">
            <a:solidFill>
              <a:srgbClr val="B7B7B7"/>
            </a:solidFill>
            <a:prstDash val="solid"/>
            <a:round/>
            <a:headEnd type="none" w="med" len="med"/>
            <a:tailEnd type="none" w="med" len="med"/>
          </a:ln>
        </p:spPr>
      </p:cxnSp>
      <p:sp>
        <p:nvSpPr>
          <p:cNvPr id="148" name="Google Shape;148;p20"/>
          <p:cNvSpPr/>
          <p:nvPr/>
        </p:nvSpPr>
        <p:spPr>
          <a:xfrm>
            <a:off x="3137634" y="1642362"/>
            <a:ext cx="2891400" cy="2825400"/>
          </a:xfrm>
          <a:prstGeom prst="pie">
            <a:avLst>
              <a:gd name="adj1" fmla="val 8902425"/>
              <a:gd name="adj2" fmla="val 16201261"/>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5400000">
            <a:off x="3170489" y="1609370"/>
            <a:ext cx="2825400" cy="2891400"/>
          </a:xfrm>
          <a:prstGeom prst="pie">
            <a:avLst>
              <a:gd name="adj1" fmla="val 10795717"/>
              <a:gd name="adj2" fmla="val 16201261"/>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rot="10800000">
            <a:off x="3137489" y="1642374"/>
            <a:ext cx="2891400" cy="2825400"/>
          </a:xfrm>
          <a:prstGeom prst="pie">
            <a:avLst>
              <a:gd name="adj1" fmla="val 8238372"/>
              <a:gd name="adj2" fmla="val 16201261"/>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20"/>
          <p:cNvGrpSpPr/>
          <p:nvPr/>
        </p:nvGrpSpPr>
        <p:grpSpPr>
          <a:xfrm>
            <a:off x="3241655" y="3324436"/>
            <a:ext cx="765209" cy="747827"/>
            <a:chOff x="2920647" y="2157958"/>
            <a:chExt cx="827700" cy="827700"/>
          </a:xfrm>
        </p:grpSpPr>
        <p:sp>
          <p:nvSpPr>
            <p:cNvPr id="152" name="Google Shape;152;p20"/>
            <p:cNvSpPr/>
            <p:nvPr/>
          </p:nvSpPr>
          <p:spPr>
            <a:xfrm rot="2368348">
              <a:off x="3040494" y="2277805"/>
              <a:ext cx="588007" cy="588007"/>
            </a:xfrm>
            <a:prstGeom prst="pie">
              <a:avLst>
                <a:gd name="adj1" fmla="val 18953478"/>
                <a:gd name="adj2" fmla="val 8381030"/>
              </a:avLst>
            </a:prstGeom>
            <a:solidFill>
              <a:srgbClr val="9BC5E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rot="248723">
              <a:off x="3023158" y="2234335"/>
              <a:ext cx="655715" cy="655993"/>
            </a:xfrm>
            <a:prstGeom prst="chord">
              <a:avLst>
                <a:gd name="adj1" fmla="val 2500565"/>
                <a:gd name="adj2" fmla="val 1811979"/>
              </a:avLst>
            </a:prstGeom>
            <a:solidFill>
              <a:srgbClr val="9BC5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20"/>
          <p:cNvSpPr txBox="1"/>
          <p:nvPr/>
        </p:nvSpPr>
        <p:spPr>
          <a:xfrm>
            <a:off x="3166283" y="2881157"/>
            <a:ext cx="526800" cy="26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solidFill>
                <a:srgbClr val="FFFFFF"/>
              </a:solidFill>
              <a:latin typeface="Roboto"/>
              <a:ea typeface="Roboto"/>
              <a:cs typeface="Roboto"/>
              <a:sym typeface="Roboto"/>
            </a:endParaRPr>
          </a:p>
        </p:txBody>
      </p:sp>
      <p:grpSp>
        <p:nvGrpSpPr>
          <p:cNvPr id="155" name="Google Shape;155;p20"/>
          <p:cNvGrpSpPr/>
          <p:nvPr/>
        </p:nvGrpSpPr>
        <p:grpSpPr>
          <a:xfrm rot="-5400000">
            <a:off x="4239294" y="3805081"/>
            <a:ext cx="747827" cy="765209"/>
            <a:chOff x="2920647" y="2157958"/>
            <a:chExt cx="827700" cy="827700"/>
          </a:xfrm>
        </p:grpSpPr>
        <p:sp>
          <p:nvSpPr>
            <p:cNvPr id="156" name="Google Shape;156;p20"/>
            <p:cNvSpPr/>
            <p:nvPr/>
          </p:nvSpPr>
          <p:spPr>
            <a:xfrm rot="2368348">
              <a:off x="3040494" y="2277805"/>
              <a:ext cx="588007" cy="588007"/>
            </a:xfrm>
            <a:prstGeom prst="pie">
              <a:avLst>
                <a:gd name="adj1" fmla="val 18953478"/>
                <a:gd name="adj2" fmla="val 8381030"/>
              </a:avLst>
            </a:prstGeom>
            <a:solidFill>
              <a:srgbClr val="2196F3"/>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0"/>
            <p:cNvSpPr/>
            <p:nvPr/>
          </p:nvSpPr>
          <p:spPr>
            <a:xfrm rot="248723">
              <a:off x="3023158" y="2234335"/>
              <a:ext cx="655715" cy="655993"/>
            </a:xfrm>
            <a:prstGeom prst="chord">
              <a:avLst>
                <a:gd name="adj1" fmla="val 2500565"/>
                <a:gd name="adj2" fmla="val 1811979"/>
              </a:avLst>
            </a:prstGeom>
            <a:solidFill>
              <a:srgbClr val="2196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0"/>
          <p:cNvSpPr txBox="1"/>
          <p:nvPr/>
        </p:nvSpPr>
        <p:spPr>
          <a:xfrm>
            <a:off x="4329344" y="3984128"/>
            <a:ext cx="526800" cy="26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solidFill>
                <a:srgbClr val="FFFFFF"/>
              </a:solidFill>
              <a:latin typeface="Roboto"/>
              <a:ea typeface="Roboto"/>
              <a:cs typeface="Roboto"/>
              <a:sym typeface="Roboto"/>
            </a:endParaRPr>
          </a:p>
        </p:txBody>
      </p:sp>
      <p:sp>
        <p:nvSpPr>
          <p:cNvPr id="159" name="Google Shape;159;p20"/>
          <p:cNvSpPr txBox="1"/>
          <p:nvPr/>
        </p:nvSpPr>
        <p:spPr>
          <a:xfrm>
            <a:off x="5453418" y="2881157"/>
            <a:ext cx="526800" cy="26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solidFill>
                <a:srgbClr val="FFFFFF"/>
              </a:solidFill>
              <a:latin typeface="Roboto"/>
              <a:ea typeface="Roboto"/>
              <a:cs typeface="Roboto"/>
              <a:sym typeface="Roboto"/>
            </a:endParaRPr>
          </a:p>
        </p:txBody>
      </p:sp>
      <p:grpSp>
        <p:nvGrpSpPr>
          <p:cNvPr id="160" name="Google Shape;160;p20"/>
          <p:cNvGrpSpPr/>
          <p:nvPr/>
        </p:nvGrpSpPr>
        <p:grpSpPr>
          <a:xfrm rot="5400000">
            <a:off x="4206374" y="1541434"/>
            <a:ext cx="747827" cy="765209"/>
            <a:chOff x="2920647" y="2157958"/>
            <a:chExt cx="827700" cy="827700"/>
          </a:xfrm>
        </p:grpSpPr>
        <p:sp>
          <p:nvSpPr>
            <p:cNvPr id="161" name="Google Shape;161;p20"/>
            <p:cNvSpPr/>
            <p:nvPr/>
          </p:nvSpPr>
          <p:spPr>
            <a:xfrm rot="2368348">
              <a:off x="3040494" y="2277805"/>
              <a:ext cx="588007" cy="588007"/>
            </a:xfrm>
            <a:prstGeom prst="pie">
              <a:avLst>
                <a:gd name="adj1" fmla="val 18953478"/>
                <a:gd name="adj2" fmla="val 8381030"/>
              </a:avLst>
            </a:prstGeom>
            <a:solidFill>
              <a:srgbClr val="0D47A1"/>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rot="248723">
              <a:off x="3023158" y="2234335"/>
              <a:ext cx="655715" cy="655993"/>
            </a:xfrm>
            <a:prstGeom prst="chord">
              <a:avLst>
                <a:gd name="adj1" fmla="val 2500565"/>
                <a:gd name="adj2" fmla="val 1811979"/>
              </a:avLst>
            </a:prstGeom>
            <a:solidFill>
              <a:srgbClr val="0D47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20"/>
          <p:cNvSpPr txBox="1"/>
          <p:nvPr/>
        </p:nvSpPr>
        <p:spPr>
          <a:xfrm>
            <a:off x="4329344" y="1748106"/>
            <a:ext cx="526800" cy="26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1600" b="1">
              <a:solidFill>
                <a:srgbClr val="FFFFFF"/>
              </a:solidFill>
              <a:latin typeface="Roboto"/>
              <a:ea typeface="Roboto"/>
              <a:cs typeface="Roboto"/>
              <a:sym typeface="Roboto"/>
            </a:endParaRPr>
          </a:p>
        </p:txBody>
      </p:sp>
      <p:sp>
        <p:nvSpPr>
          <p:cNvPr id="164" name="Google Shape;164;p20"/>
          <p:cNvSpPr/>
          <p:nvPr/>
        </p:nvSpPr>
        <p:spPr>
          <a:xfrm>
            <a:off x="3741488" y="2232461"/>
            <a:ext cx="1683600" cy="1645200"/>
          </a:xfrm>
          <a:prstGeom prst="ellipse">
            <a:avLst/>
          </a:prstGeom>
          <a:solidFill>
            <a:srgbClr val="1B21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5" name="Google Shape;165;p20"/>
          <p:cNvPicPr preferRelativeResize="0"/>
          <p:nvPr/>
        </p:nvPicPr>
        <p:blipFill>
          <a:blip r:embed="rId3">
            <a:alphaModFix/>
          </a:blip>
          <a:stretch>
            <a:fillRect/>
          </a:stretch>
        </p:blipFill>
        <p:spPr>
          <a:xfrm>
            <a:off x="6156375" y="2881151"/>
            <a:ext cx="2061904" cy="1100200"/>
          </a:xfrm>
          <a:prstGeom prst="rect">
            <a:avLst/>
          </a:prstGeom>
          <a:noFill/>
          <a:ln>
            <a:noFill/>
          </a:ln>
        </p:spPr>
      </p:pic>
      <p:pic>
        <p:nvPicPr>
          <p:cNvPr id="166" name="Google Shape;166;p20"/>
          <p:cNvPicPr preferRelativeResize="0"/>
          <p:nvPr/>
        </p:nvPicPr>
        <p:blipFill>
          <a:blip r:embed="rId4">
            <a:alphaModFix/>
          </a:blip>
          <a:stretch>
            <a:fillRect/>
          </a:stretch>
        </p:blipFill>
        <p:spPr>
          <a:xfrm>
            <a:off x="888950" y="1775483"/>
            <a:ext cx="1854000" cy="789660"/>
          </a:xfrm>
          <a:prstGeom prst="rect">
            <a:avLst/>
          </a:prstGeom>
          <a:noFill/>
          <a:ln>
            <a:noFill/>
          </a:ln>
        </p:spPr>
      </p:pic>
      <p:pic>
        <p:nvPicPr>
          <p:cNvPr id="167" name="Google Shape;167;p20"/>
          <p:cNvPicPr preferRelativeResize="0"/>
          <p:nvPr/>
        </p:nvPicPr>
        <p:blipFill>
          <a:blip r:embed="rId5">
            <a:alphaModFix/>
          </a:blip>
          <a:stretch>
            <a:fillRect/>
          </a:stretch>
        </p:blipFill>
        <p:spPr>
          <a:xfrm>
            <a:off x="6512525" y="1485174"/>
            <a:ext cx="989274" cy="989274"/>
          </a:xfrm>
          <a:prstGeom prst="rect">
            <a:avLst/>
          </a:prstGeom>
          <a:noFill/>
          <a:ln>
            <a:noFill/>
          </a:ln>
        </p:spPr>
      </p:pic>
      <p:pic>
        <p:nvPicPr>
          <p:cNvPr id="168" name="Google Shape;168;p20"/>
          <p:cNvPicPr preferRelativeResize="0"/>
          <p:nvPr/>
        </p:nvPicPr>
        <p:blipFill>
          <a:blip r:embed="rId6">
            <a:alphaModFix/>
          </a:blip>
          <a:stretch>
            <a:fillRect/>
          </a:stretch>
        </p:blipFill>
        <p:spPr>
          <a:xfrm>
            <a:off x="882825" y="3621075"/>
            <a:ext cx="2097324" cy="629203"/>
          </a:xfrm>
          <a:prstGeom prst="rect">
            <a:avLst/>
          </a:prstGeom>
          <a:noFill/>
          <a:ln>
            <a:noFill/>
          </a:ln>
        </p:spPr>
      </p:pic>
      <p:grpSp>
        <p:nvGrpSpPr>
          <p:cNvPr id="169" name="Google Shape;169;p20"/>
          <p:cNvGrpSpPr/>
          <p:nvPr/>
        </p:nvGrpSpPr>
        <p:grpSpPr>
          <a:xfrm>
            <a:off x="5073074" y="1960465"/>
            <a:ext cx="775104" cy="702741"/>
            <a:chOff x="5428888" y="2158023"/>
            <a:chExt cx="828900" cy="828900"/>
          </a:xfrm>
        </p:grpSpPr>
        <p:sp>
          <p:nvSpPr>
            <p:cNvPr id="170" name="Google Shape;170;p20"/>
            <p:cNvSpPr/>
            <p:nvPr/>
          </p:nvSpPr>
          <p:spPr>
            <a:xfrm rot="-8431175">
              <a:off x="5548912" y="2278047"/>
              <a:ext cx="588851" cy="588851"/>
            </a:xfrm>
            <a:prstGeom prst="pie">
              <a:avLst>
                <a:gd name="adj1" fmla="val 19686997"/>
                <a:gd name="adj2" fmla="val 7771013"/>
              </a:avLst>
            </a:prstGeom>
            <a:solidFill>
              <a:srgbClr val="1976D2"/>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0"/>
            <p:cNvSpPr/>
            <p:nvPr/>
          </p:nvSpPr>
          <p:spPr>
            <a:xfrm rot="-10551618">
              <a:off x="5498383" y="2253584"/>
              <a:ext cx="656613" cy="656891"/>
            </a:xfrm>
            <a:prstGeom prst="chord">
              <a:avLst>
                <a:gd name="adj1" fmla="val 2500565"/>
                <a:gd name="adj2" fmla="val 1811979"/>
              </a:avLst>
            </a:prstGeom>
            <a:solidFill>
              <a:srgbClr val="1976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2" name="Google Shape;172;p20"/>
          <p:cNvSpPr txBox="1"/>
          <p:nvPr/>
        </p:nvSpPr>
        <p:spPr>
          <a:xfrm>
            <a:off x="857250" y="4157075"/>
            <a:ext cx="1917300" cy="20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a:solidFill>
                  <a:srgbClr val="073763"/>
                </a:solidFill>
                <a:latin typeface="Lato"/>
                <a:ea typeface="Lato"/>
                <a:cs typeface="Lato"/>
                <a:sym typeface="Lato"/>
              </a:rPr>
              <a:t>In app messaging</a:t>
            </a:r>
            <a:endParaRPr sz="1100">
              <a:solidFill>
                <a:srgbClr val="073763"/>
              </a:solidFill>
              <a:latin typeface="Lato"/>
              <a:ea typeface="Lato"/>
              <a:cs typeface="Lato"/>
              <a:sym typeface="Lato"/>
            </a:endParaRPr>
          </a:p>
        </p:txBody>
      </p:sp>
      <p:sp>
        <p:nvSpPr>
          <p:cNvPr id="173" name="Google Shape;173;p20"/>
          <p:cNvSpPr txBox="1"/>
          <p:nvPr/>
        </p:nvSpPr>
        <p:spPr>
          <a:xfrm>
            <a:off x="3450769" y="3474987"/>
            <a:ext cx="4263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FFFFFF"/>
                </a:solidFill>
                <a:latin typeface="Roboto"/>
                <a:ea typeface="Roboto"/>
                <a:cs typeface="Roboto"/>
                <a:sym typeface="Roboto"/>
              </a:rPr>
              <a:t>J</a:t>
            </a:r>
            <a:endParaRPr sz="2400" b="1">
              <a:solidFill>
                <a:srgbClr val="FFFFFF"/>
              </a:solidFill>
              <a:latin typeface="Roboto"/>
              <a:ea typeface="Roboto"/>
              <a:cs typeface="Roboto"/>
              <a:sym typeface="Roboto"/>
            </a:endParaRPr>
          </a:p>
        </p:txBody>
      </p:sp>
      <p:sp>
        <p:nvSpPr>
          <p:cNvPr id="174" name="Google Shape;174;p20"/>
          <p:cNvSpPr txBox="1"/>
          <p:nvPr/>
        </p:nvSpPr>
        <p:spPr>
          <a:xfrm>
            <a:off x="4295197" y="3896232"/>
            <a:ext cx="674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FFFFFF"/>
                </a:solidFill>
                <a:latin typeface="Roboto"/>
                <a:ea typeface="Roboto"/>
                <a:cs typeface="Roboto"/>
                <a:sym typeface="Roboto"/>
              </a:rPr>
              <a:t>BC</a:t>
            </a:r>
            <a:endParaRPr sz="2400" b="1">
              <a:solidFill>
                <a:srgbClr val="FFFFFF"/>
              </a:solidFill>
              <a:latin typeface="Roboto"/>
              <a:ea typeface="Roboto"/>
              <a:cs typeface="Roboto"/>
              <a:sym typeface="Roboto"/>
            </a:endParaRPr>
          </a:p>
        </p:txBody>
      </p:sp>
      <p:sp>
        <p:nvSpPr>
          <p:cNvPr id="175" name="Google Shape;175;p20"/>
          <p:cNvSpPr txBox="1"/>
          <p:nvPr/>
        </p:nvSpPr>
        <p:spPr>
          <a:xfrm>
            <a:off x="5268744" y="2084629"/>
            <a:ext cx="4263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FFFFFF"/>
                </a:solidFill>
                <a:latin typeface="Roboto"/>
                <a:ea typeface="Roboto"/>
                <a:cs typeface="Roboto"/>
                <a:sym typeface="Roboto"/>
              </a:rPr>
              <a:t>S</a:t>
            </a:r>
            <a:endParaRPr sz="2400" b="1">
              <a:solidFill>
                <a:srgbClr val="FFFFFF"/>
              </a:solidFill>
              <a:latin typeface="Roboto"/>
              <a:ea typeface="Roboto"/>
              <a:cs typeface="Roboto"/>
              <a:sym typeface="Roboto"/>
            </a:endParaRPr>
          </a:p>
        </p:txBody>
      </p:sp>
      <p:sp>
        <p:nvSpPr>
          <p:cNvPr id="176" name="Google Shape;176;p20"/>
          <p:cNvSpPr txBox="1"/>
          <p:nvPr/>
        </p:nvSpPr>
        <p:spPr>
          <a:xfrm>
            <a:off x="4320235" y="1621176"/>
            <a:ext cx="674100" cy="42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solidFill>
                  <a:srgbClr val="FFFFFF"/>
                </a:solidFill>
                <a:latin typeface="Roboto"/>
                <a:ea typeface="Roboto"/>
                <a:cs typeface="Roboto"/>
                <a:sym typeface="Roboto"/>
              </a:rPr>
              <a:t>PP</a:t>
            </a:r>
            <a:endParaRPr sz="2400" b="1">
              <a:solidFill>
                <a:srgbClr val="FFFFFF"/>
              </a:solidFill>
              <a:latin typeface="Roboto"/>
              <a:ea typeface="Roboto"/>
              <a:cs typeface="Roboto"/>
              <a:sym typeface="Roboto"/>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3"/>
        <p:cNvGrpSpPr/>
        <p:nvPr/>
      </p:nvGrpSpPr>
      <p:grpSpPr>
        <a:xfrm>
          <a:off x="0" y="0"/>
          <a:ext cx="0" cy="0"/>
          <a:chOff x="0" y="0"/>
          <a:chExt cx="0" cy="0"/>
        </a:xfrm>
      </p:grpSpPr>
      <p:pic>
        <p:nvPicPr>
          <p:cNvPr id="434" name="Google Shape;434;p56"/>
          <p:cNvPicPr preferRelativeResize="0"/>
          <p:nvPr/>
        </p:nvPicPr>
        <p:blipFill>
          <a:blip r:embed="rId3">
            <a:alphaModFix/>
          </a:blip>
          <a:stretch>
            <a:fillRect/>
          </a:stretch>
        </p:blipFill>
        <p:spPr>
          <a:xfrm>
            <a:off x="2519375" y="706275"/>
            <a:ext cx="3819525" cy="3162300"/>
          </a:xfrm>
          <a:prstGeom prst="rect">
            <a:avLst/>
          </a:prstGeom>
          <a:noFill/>
          <a:ln>
            <a:noFill/>
          </a:ln>
        </p:spPr>
      </p:pic>
      <p:sp>
        <p:nvSpPr>
          <p:cNvPr id="435" name="Google Shape;435;p56"/>
          <p:cNvSpPr/>
          <p:nvPr/>
        </p:nvSpPr>
        <p:spPr>
          <a:xfrm>
            <a:off x="2842025" y="1576450"/>
            <a:ext cx="3356100" cy="4674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39"/>
        <p:cNvGrpSpPr/>
        <p:nvPr/>
      </p:nvGrpSpPr>
      <p:grpSpPr>
        <a:xfrm>
          <a:off x="0" y="0"/>
          <a:ext cx="0" cy="0"/>
          <a:chOff x="0" y="0"/>
          <a:chExt cx="0" cy="0"/>
        </a:xfrm>
      </p:grpSpPr>
      <p:pic>
        <p:nvPicPr>
          <p:cNvPr id="440" name="Google Shape;440;p57"/>
          <p:cNvPicPr preferRelativeResize="0"/>
          <p:nvPr/>
        </p:nvPicPr>
        <p:blipFill>
          <a:blip r:embed="rId3">
            <a:alphaModFix/>
          </a:blip>
          <a:stretch>
            <a:fillRect/>
          </a:stretch>
        </p:blipFill>
        <p:spPr>
          <a:xfrm>
            <a:off x="2547000" y="758675"/>
            <a:ext cx="3790950" cy="3114675"/>
          </a:xfrm>
          <a:prstGeom prst="rect">
            <a:avLst/>
          </a:prstGeom>
          <a:noFill/>
          <a:ln>
            <a:noFill/>
          </a:ln>
        </p:spPr>
      </p:pic>
      <p:sp>
        <p:nvSpPr>
          <p:cNvPr id="441" name="Google Shape;441;p57"/>
          <p:cNvSpPr/>
          <p:nvPr/>
        </p:nvSpPr>
        <p:spPr>
          <a:xfrm>
            <a:off x="2764425" y="2251600"/>
            <a:ext cx="3321000" cy="3858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45"/>
        <p:cNvGrpSpPr/>
        <p:nvPr/>
      </p:nvGrpSpPr>
      <p:grpSpPr>
        <a:xfrm>
          <a:off x="0" y="0"/>
          <a:ext cx="0" cy="0"/>
          <a:chOff x="0" y="0"/>
          <a:chExt cx="0" cy="0"/>
        </a:xfrm>
      </p:grpSpPr>
      <p:pic>
        <p:nvPicPr>
          <p:cNvPr id="446" name="Google Shape;446;p58"/>
          <p:cNvPicPr preferRelativeResize="0"/>
          <p:nvPr/>
        </p:nvPicPr>
        <p:blipFill>
          <a:blip r:embed="rId3">
            <a:alphaModFix/>
          </a:blip>
          <a:stretch>
            <a:fillRect/>
          </a:stretch>
        </p:blipFill>
        <p:spPr>
          <a:xfrm>
            <a:off x="0" y="486725"/>
            <a:ext cx="9143998" cy="397130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0"/>
        <p:cNvGrpSpPr/>
        <p:nvPr/>
      </p:nvGrpSpPr>
      <p:grpSpPr>
        <a:xfrm>
          <a:off x="0" y="0"/>
          <a:ext cx="0" cy="0"/>
          <a:chOff x="0" y="0"/>
          <a:chExt cx="0" cy="0"/>
        </a:xfrm>
      </p:grpSpPr>
      <p:pic>
        <p:nvPicPr>
          <p:cNvPr id="451" name="Google Shape;451;p59"/>
          <p:cNvPicPr preferRelativeResize="0"/>
          <p:nvPr/>
        </p:nvPicPr>
        <p:blipFill>
          <a:blip r:embed="rId3">
            <a:alphaModFix/>
          </a:blip>
          <a:stretch>
            <a:fillRect/>
          </a:stretch>
        </p:blipFill>
        <p:spPr>
          <a:xfrm>
            <a:off x="0" y="534650"/>
            <a:ext cx="9143998" cy="3971303"/>
          </a:xfrm>
          <a:prstGeom prst="rect">
            <a:avLst/>
          </a:prstGeom>
          <a:noFill/>
          <a:ln>
            <a:noFill/>
          </a:ln>
        </p:spPr>
      </p:pic>
      <p:sp>
        <p:nvSpPr>
          <p:cNvPr id="452" name="Google Shape;452;p59"/>
          <p:cNvSpPr/>
          <p:nvPr/>
        </p:nvSpPr>
        <p:spPr>
          <a:xfrm>
            <a:off x="1041800" y="1799625"/>
            <a:ext cx="1838700" cy="3858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56"/>
        <p:cNvGrpSpPr/>
        <p:nvPr/>
      </p:nvGrpSpPr>
      <p:grpSpPr>
        <a:xfrm>
          <a:off x="0" y="0"/>
          <a:ext cx="0" cy="0"/>
          <a:chOff x="0" y="0"/>
          <a:chExt cx="0" cy="0"/>
        </a:xfrm>
      </p:grpSpPr>
      <p:pic>
        <p:nvPicPr>
          <p:cNvPr id="457" name="Google Shape;457;p60"/>
          <p:cNvPicPr preferRelativeResize="0"/>
          <p:nvPr/>
        </p:nvPicPr>
        <p:blipFill>
          <a:blip r:embed="rId3">
            <a:alphaModFix/>
          </a:blip>
          <a:stretch>
            <a:fillRect/>
          </a:stretch>
        </p:blipFill>
        <p:spPr>
          <a:xfrm>
            <a:off x="0" y="381000"/>
            <a:ext cx="8932002" cy="3417075"/>
          </a:xfrm>
          <a:prstGeom prst="rect">
            <a:avLst/>
          </a:prstGeom>
          <a:noFill/>
          <a:ln>
            <a:noFill/>
          </a:ln>
        </p:spPr>
      </p:pic>
      <p:sp>
        <p:nvSpPr>
          <p:cNvPr id="458" name="Google Shape;458;p60"/>
          <p:cNvSpPr/>
          <p:nvPr/>
        </p:nvSpPr>
        <p:spPr>
          <a:xfrm>
            <a:off x="893000" y="622782"/>
            <a:ext cx="1838700" cy="178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0"/>
          <p:cNvSpPr/>
          <p:nvPr/>
        </p:nvSpPr>
        <p:spPr>
          <a:xfrm>
            <a:off x="893000" y="801525"/>
            <a:ext cx="1838700" cy="178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0"/>
          <p:cNvSpPr/>
          <p:nvPr/>
        </p:nvSpPr>
        <p:spPr>
          <a:xfrm>
            <a:off x="893000" y="980267"/>
            <a:ext cx="1838700" cy="178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0"/>
          <p:cNvSpPr/>
          <p:nvPr/>
        </p:nvSpPr>
        <p:spPr>
          <a:xfrm>
            <a:off x="893000" y="1337752"/>
            <a:ext cx="3447600" cy="6207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0"/>
          <p:cNvSpPr/>
          <p:nvPr/>
        </p:nvSpPr>
        <p:spPr>
          <a:xfrm>
            <a:off x="893000" y="2000167"/>
            <a:ext cx="2808600" cy="178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0"/>
          <p:cNvSpPr/>
          <p:nvPr/>
        </p:nvSpPr>
        <p:spPr>
          <a:xfrm>
            <a:off x="4512400" y="622782"/>
            <a:ext cx="4572000" cy="3109500"/>
          </a:xfrm>
          <a:prstGeom prst="rect">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0"/>
          <p:cNvSpPr/>
          <p:nvPr/>
        </p:nvSpPr>
        <p:spPr>
          <a:xfrm>
            <a:off x="0" y="513652"/>
            <a:ext cx="893100" cy="1785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68"/>
        <p:cNvGrpSpPr/>
        <p:nvPr/>
      </p:nvGrpSpPr>
      <p:grpSpPr>
        <a:xfrm>
          <a:off x="0" y="0"/>
          <a:ext cx="0" cy="0"/>
          <a:chOff x="0" y="0"/>
          <a:chExt cx="0" cy="0"/>
        </a:xfrm>
      </p:grpSpPr>
      <p:pic>
        <p:nvPicPr>
          <p:cNvPr id="469" name="Google Shape;469;p61"/>
          <p:cNvPicPr preferRelativeResize="0"/>
          <p:nvPr/>
        </p:nvPicPr>
        <p:blipFill>
          <a:blip r:embed="rId3">
            <a:alphaModFix/>
          </a:blip>
          <a:stretch>
            <a:fillRect/>
          </a:stretch>
        </p:blipFill>
        <p:spPr>
          <a:xfrm>
            <a:off x="0" y="180675"/>
            <a:ext cx="9144000" cy="3754422"/>
          </a:xfrm>
          <a:prstGeom prst="rect">
            <a:avLst/>
          </a:prstGeom>
          <a:noFill/>
          <a:ln>
            <a:noFill/>
          </a:ln>
        </p:spPr>
      </p:pic>
      <p:sp>
        <p:nvSpPr>
          <p:cNvPr id="470" name="Google Shape;470;p61"/>
          <p:cNvSpPr/>
          <p:nvPr/>
        </p:nvSpPr>
        <p:spPr>
          <a:xfrm>
            <a:off x="4566825" y="1296075"/>
            <a:ext cx="1838700" cy="3858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74"/>
        <p:cNvGrpSpPr/>
        <p:nvPr/>
      </p:nvGrpSpPr>
      <p:grpSpPr>
        <a:xfrm>
          <a:off x="0" y="0"/>
          <a:ext cx="0" cy="0"/>
          <a:chOff x="0" y="0"/>
          <a:chExt cx="0" cy="0"/>
        </a:xfrm>
      </p:grpSpPr>
      <p:sp>
        <p:nvSpPr>
          <p:cNvPr id="475" name="Google Shape;475;p62"/>
          <p:cNvSpPr/>
          <p:nvPr/>
        </p:nvSpPr>
        <p:spPr>
          <a:xfrm>
            <a:off x="4425069" y="2842785"/>
            <a:ext cx="2137800" cy="2178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76" name="Google Shape;476;p62"/>
          <p:cNvPicPr preferRelativeResize="0"/>
          <p:nvPr/>
        </p:nvPicPr>
        <p:blipFill>
          <a:blip r:embed="rId3">
            <a:alphaModFix/>
          </a:blip>
          <a:stretch>
            <a:fillRect/>
          </a:stretch>
        </p:blipFill>
        <p:spPr>
          <a:xfrm>
            <a:off x="0" y="442225"/>
            <a:ext cx="9143999" cy="3467200"/>
          </a:xfrm>
          <a:prstGeom prst="rect">
            <a:avLst/>
          </a:prstGeom>
          <a:noFill/>
          <a:ln>
            <a:noFill/>
          </a:ln>
        </p:spPr>
      </p:pic>
      <p:sp>
        <p:nvSpPr>
          <p:cNvPr id="477" name="Google Shape;477;p62"/>
          <p:cNvSpPr/>
          <p:nvPr/>
        </p:nvSpPr>
        <p:spPr>
          <a:xfrm>
            <a:off x="4334537" y="2026745"/>
            <a:ext cx="1888800" cy="2982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1"/>
        <p:cNvGrpSpPr/>
        <p:nvPr/>
      </p:nvGrpSpPr>
      <p:grpSpPr>
        <a:xfrm>
          <a:off x="0" y="0"/>
          <a:ext cx="0" cy="0"/>
          <a:chOff x="0" y="0"/>
          <a:chExt cx="0" cy="0"/>
        </a:xfrm>
      </p:grpSpPr>
      <p:pic>
        <p:nvPicPr>
          <p:cNvPr id="482" name="Google Shape;482;p63"/>
          <p:cNvPicPr preferRelativeResize="0"/>
          <p:nvPr/>
        </p:nvPicPr>
        <p:blipFill>
          <a:blip r:embed="rId3">
            <a:alphaModFix/>
          </a:blip>
          <a:stretch>
            <a:fillRect/>
          </a:stretch>
        </p:blipFill>
        <p:spPr>
          <a:xfrm>
            <a:off x="0" y="508150"/>
            <a:ext cx="9144001" cy="3815775"/>
          </a:xfrm>
          <a:prstGeom prst="rect">
            <a:avLst/>
          </a:prstGeom>
          <a:noFill/>
          <a:ln>
            <a:noFill/>
          </a:ln>
        </p:spPr>
      </p:pic>
      <p:sp>
        <p:nvSpPr>
          <p:cNvPr id="483" name="Google Shape;483;p63"/>
          <p:cNvSpPr/>
          <p:nvPr/>
        </p:nvSpPr>
        <p:spPr>
          <a:xfrm>
            <a:off x="320328" y="2274538"/>
            <a:ext cx="1798200" cy="4254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7"/>
        <p:cNvGrpSpPr/>
        <p:nvPr/>
      </p:nvGrpSpPr>
      <p:grpSpPr>
        <a:xfrm>
          <a:off x="0" y="0"/>
          <a:ext cx="0" cy="0"/>
          <a:chOff x="0" y="0"/>
          <a:chExt cx="0" cy="0"/>
        </a:xfrm>
      </p:grpSpPr>
      <p:pic>
        <p:nvPicPr>
          <p:cNvPr id="488" name="Google Shape;488;p64"/>
          <p:cNvPicPr preferRelativeResize="0"/>
          <p:nvPr/>
        </p:nvPicPr>
        <p:blipFill>
          <a:blip r:embed="rId3">
            <a:alphaModFix/>
          </a:blip>
          <a:stretch>
            <a:fillRect/>
          </a:stretch>
        </p:blipFill>
        <p:spPr>
          <a:xfrm>
            <a:off x="0" y="856550"/>
            <a:ext cx="9144000" cy="2958675"/>
          </a:xfrm>
          <a:prstGeom prst="rect">
            <a:avLst/>
          </a:prstGeom>
          <a:noFill/>
          <a:ln>
            <a:noFill/>
          </a:ln>
        </p:spPr>
      </p:pic>
      <p:sp>
        <p:nvSpPr>
          <p:cNvPr id="489" name="Google Shape;489;p64"/>
          <p:cNvSpPr/>
          <p:nvPr/>
        </p:nvSpPr>
        <p:spPr>
          <a:xfrm>
            <a:off x="320328" y="2470897"/>
            <a:ext cx="1244400" cy="3417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3"/>
        <p:cNvGrpSpPr/>
        <p:nvPr/>
      </p:nvGrpSpPr>
      <p:grpSpPr>
        <a:xfrm>
          <a:off x="0" y="0"/>
          <a:ext cx="0" cy="0"/>
          <a:chOff x="0" y="0"/>
          <a:chExt cx="0" cy="0"/>
        </a:xfrm>
      </p:grpSpPr>
      <p:pic>
        <p:nvPicPr>
          <p:cNvPr id="494" name="Google Shape;494;p65"/>
          <p:cNvPicPr preferRelativeResize="0"/>
          <p:nvPr/>
        </p:nvPicPr>
        <p:blipFill>
          <a:blip r:embed="rId3">
            <a:alphaModFix/>
          </a:blip>
          <a:stretch>
            <a:fillRect/>
          </a:stretch>
        </p:blipFill>
        <p:spPr>
          <a:xfrm>
            <a:off x="48900" y="1159950"/>
            <a:ext cx="9051125" cy="2652200"/>
          </a:xfrm>
          <a:prstGeom prst="rect">
            <a:avLst/>
          </a:prstGeom>
          <a:noFill/>
          <a:ln>
            <a:noFill/>
          </a:ln>
        </p:spPr>
      </p:pic>
      <p:sp>
        <p:nvSpPr>
          <p:cNvPr id="495" name="Google Shape;495;p65"/>
          <p:cNvSpPr/>
          <p:nvPr/>
        </p:nvSpPr>
        <p:spPr>
          <a:xfrm>
            <a:off x="326400" y="1861375"/>
            <a:ext cx="1961100" cy="2979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498750" y="1727275"/>
            <a:ext cx="8222100" cy="9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3000"/>
              <a:t>Our Process</a:t>
            </a:r>
            <a:endParaRPr sz="3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
        <p:cNvGrpSpPr/>
        <p:nvPr/>
      </p:nvGrpSpPr>
      <p:grpSpPr>
        <a:xfrm>
          <a:off x="0" y="0"/>
          <a:ext cx="0" cy="0"/>
          <a:chOff x="0" y="0"/>
          <a:chExt cx="0" cy="0"/>
        </a:xfrm>
      </p:grpSpPr>
      <p:pic>
        <p:nvPicPr>
          <p:cNvPr id="500" name="Google Shape;500;p66"/>
          <p:cNvPicPr preferRelativeResize="0"/>
          <p:nvPr/>
        </p:nvPicPr>
        <p:blipFill>
          <a:blip r:embed="rId3">
            <a:alphaModFix/>
          </a:blip>
          <a:stretch>
            <a:fillRect/>
          </a:stretch>
        </p:blipFill>
        <p:spPr>
          <a:xfrm>
            <a:off x="0" y="1617625"/>
            <a:ext cx="9143998" cy="1984621"/>
          </a:xfrm>
          <a:prstGeom prst="rect">
            <a:avLst/>
          </a:prstGeom>
          <a:noFill/>
          <a:ln>
            <a:noFill/>
          </a:ln>
        </p:spPr>
      </p:pic>
      <p:sp>
        <p:nvSpPr>
          <p:cNvPr id="501" name="Google Shape;501;p66"/>
          <p:cNvSpPr/>
          <p:nvPr/>
        </p:nvSpPr>
        <p:spPr>
          <a:xfrm>
            <a:off x="358000" y="2099225"/>
            <a:ext cx="1901700" cy="2100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66"/>
          <p:cNvSpPr/>
          <p:nvPr/>
        </p:nvSpPr>
        <p:spPr>
          <a:xfrm>
            <a:off x="7651525" y="2177275"/>
            <a:ext cx="916800" cy="2100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6"/>
        <p:cNvGrpSpPr/>
        <p:nvPr/>
      </p:nvGrpSpPr>
      <p:grpSpPr>
        <a:xfrm>
          <a:off x="0" y="0"/>
          <a:ext cx="0" cy="0"/>
          <a:chOff x="0" y="0"/>
          <a:chExt cx="0" cy="0"/>
        </a:xfrm>
      </p:grpSpPr>
      <p:pic>
        <p:nvPicPr>
          <p:cNvPr id="507" name="Google Shape;507;p67"/>
          <p:cNvPicPr preferRelativeResize="0"/>
          <p:nvPr/>
        </p:nvPicPr>
        <p:blipFill>
          <a:blip r:embed="rId3">
            <a:alphaModFix/>
          </a:blip>
          <a:stretch>
            <a:fillRect/>
          </a:stretch>
        </p:blipFill>
        <p:spPr>
          <a:xfrm>
            <a:off x="1267325" y="623888"/>
            <a:ext cx="6381750" cy="3895725"/>
          </a:xfrm>
          <a:prstGeom prst="rect">
            <a:avLst/>
          </a:prstGeom>
          <a:noFill/>
          <a:ln>
            <a:noFill/>
          </a:ln>
        </p:spPr>
      </p:pic>
      <p:sp>
        <p:nvSpPr>
          <p:cNvPr id="508" name="Google Shape;508;p67"/>
          <p:cNvSpPr/>
          <p:nvPr/>
        </p:nvSpPr>
        <p:spPr>
          <a:xfrm>
            <a:off x="1267325" y="623900"/>
            <a:ext cx="6381900" cy="4161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12"/>
        <p:cNvGrpSpPr/>
        <p:nvPr/>
      </p:nvGrpSpPr>
      <p:grpSpPr>
        <a:xfrm>
          <a:off x="0" y="0"/>
          <a:ext cx="0" cy="0"/>
          <a:chOff x="0" y="0"/>
          <a:chExt cx="0" cy="0"/>
        </a:xfrm>
      </p:grpSpPr>
      <p:pic>
        <p:nvPicPr>
          <p:cNvPr id="513" name="Google Shape;513;p68"/>
          <p:cNvPicPr preferRelativeResize="0"/>
          <p:nvPr/>
        </p:nvPicPr>
        <p:blipFill>
          <a:blip r:embed="rId3">
            <a:alphaModFix/>
          </a:blip>
          <a:stretch>
            <a:fillRect/>
          </a:stretch>
        </p:blipFill>
        <p:spPr>
          <a:xfrm>
            <a:off x="1445725" y="152400"/>
            <a:ext cx="6056139" cy="4838700"/>
          </a:xfrm>
          <a:prstGeom prst="rect">
            <a:avLst/>
          </a:prstGeom>
          <a:noFill/>
          <a:ln>
            <a:noFill/>
          </a:ln>
        </p:spPr>
      </p:pic>
      <p:sp>
        <p:nvSpPr>
          <p:cNvPr id="514" name="Google Shape;514;p68"/>
          <p:cNvSpPr/>
          <p:nvPr/>
        </p:nvSpPr>
        <p:spPr>
          <a:xfrm>
            <a:off x="2824600" y="3195650"/>
            <a:ext cx="1531200" cy="1795500"/>
          </a:xfrm>
          <a:prstGeom prst="rect">
            <a:avLst/>
          </a:prstGeom>
          <a:noFill/>
          <a:ln w="19050"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8"/>
        <p:cNvGrpSpPr/>
        <p:nvPr/>
      </p:nvGrpSpPr>
      <p:grpSpPr>
        <a:xfrm>
          <a:off x="0" y="0"/>
          <a:ext cx="0" cy="0"/>
          <a:chOff x="0" y="0"/>
          <a:chExt cx="0" cy="0"/>
        </a:xfrm>
      </p:grpSpPr>
      <p:sp>
        <p:nvSpPr>
          <p:cNvPr id="519" name="Google Shape;519;p69"/>
          <p:cNvSpPr txBox="1">
            <a:spLocks noGrp="1"/>
          </p:cNvSpPr>
          <p:nvPr>
            <p:ph type="title"/>
          </p:nvPr>
        </p:nvSpPr>
        <p:spPr>
          <a:xfrm>
            <a:off x="387900" y="4580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rgbClr val="FFFFFF"/>
                </a:solidFill>
              </a:rPr>
              <a:t>Takeaway &amp; Success </a:t>
            </a:r>
            <a:endParaRPr sz="2400">
              <a:solidFill>
                <a:srgbClr val="FFFFFF"/>
              </a:solidFill>
            </a:endParaRPr>
          </a:p>
        </p:txBody>
      </p:sp>
      <p:sp>
        <p:nvSpPr>
          <p:cNvPr id="520" name="Google Shape;520;p69"/>
          <p:cNvSpPr txBox="1">
            <a:spLocks noGrp="1"/>
          </p:cNvSpPr>
          <p:nvPr>
            <p:ph type="body" idx="1"/>
          </p:nvPr>
        </p:nvSpPr>
        <p:spPr>
          <a:xfrm>
            <a:off x="387900" y="1489825"/>
            <a:ext cx="8278800" cy="30789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Clr>
                <a:srgbClr val="FFFFFF"/>
              </a:buClr>
              <a:buSzPts val="1400"/>
              <a:buChar char="●"/>
            </a:pPr>
            <a:r>
              <a:rPr lang="en-GB">
                <a:solidFill>
                  <a:srgbClr val="FFFFFF"/>
                </a:solidFill>
              </a:rPr>
              <a:t>Better understanding about software development life cycle.</a:t>
            </a:r>
            <a:endParaRPr>
              <a:solidFill>
                <a:srgbClr val="FFFFFF"/>
              </a:solidFill>
            </a:endParaRPr>
          </a:p>
          <a:p>
            <a:pPr marL="457200" lvl="0" indent="-317500" algn="l" rtl="0">
              <a:lnSpc>
                <a:spcPct val="150000"/>
              </a:lnSpc>
              <a:spcBef>
                <a:spcPts val="0"/>
              </a:spcBef>
              <a:spcAft>
                <a:spcPts val="0"/>
              </a:spcAft>
              <a:buClr>
                <a:srgbClr val="FFFFFF"/>
              </a:buClr>
              <a:buSzPts val="1400"/>
              <a:buChar char="●"/>
            </a:pPr>
            <a:r>
              <a:rPr lang="en-GB">
                <a:solidFill>
                  <a:srgbClr val="FFFFFF"/>
                </a:solidFill>
              </a:rPr>
              <a:t>Better understanding about teamwork, group dynamics, communication with client, and project management.</a:t>
            </a:r>
            <a:endParaRPr>
              <a:solidFill>
                <a:srgbClr val="FFFFFF"/>
              </a:solidFill>
            </a:endParaRPr>
          </a:p>
          <a:p>
            <a:pPr marL="457200" lvl="0" indent="-317500" algn="l" rtl="0">
              <a:lnSpc>
                <a:spcPct val="150000"/>
              </a:lnSpc>
              <a:spcBef>
                <a:spcPts val="0"/>
              </a:spcBef>
              <a:spcAft>
                <a:spcPts val="0"/>
              </a:spcAft>
              <a:buClr>
                <a:srgbClr val="FFFFFF"/>
              </a:buClr>
              <a:buSzPts val="1400"/>
              <a:buChar char="●"/>
            </a:pPr>
            <a:r>
              <a:rPr lang="en-GB">
                <a:solidFill>
                  <a:srgbClr val="FFFFFF"/>
                </a:solidFill>
              </a:rPr>
              <a:t>Project scale experience working with content management system like Joomla and ecommerce software like Sellacious.</a:t>
            </a:r>
            <a:endParaRPr>
              <a:solidFill>
                <a:srgbClr val="FFFFFF"/>
              </a:solidFill>
            </a:endParaRPr>
          </a:p>
          <a:p>
            <a:pPr marL="457200" lvl="0" indent="-317500" algn="l" rtl="0">
              <a:lnSpc>
                <a:spcPct val="150000"/>
              </a:lnSpc>
              <a:spcBef>
                <a:spcPts val="0"/>
              </a:spcBef>
              <a:spcAft>
                <a:spcPts val="0"/>
              </a:spcAft>
              <a:buClr>
                <a:srgbClr val="FFFFFF"/>
              </a:buClr>
              <a:buSzPts val="1400"/>
              <a:buChar char="●"/>
            </a:pPr>
            <a:r>
              <a:rPr lang="en-GB">
                <a:solidFill>
                  <a:srgbClr val="FFFFFF"/>
                </a:solidFill>
              </a:rPr>
              <a:t>Code comprehension &amp; core understanding is </a:t>
            </a:r>
            <a:r>
              <a:rPr lang="en-GB" b="1">
                <a:solidFill>
                  <a:srgbClr val="FFFFFF"/>
                </a:solidFill>
              </a:rPr>
              <a:t>key</a:t>
            </a:r>
            <a:endParaRPr b="1">
              <a:solidFill>
                <a:srgbClr val="FFFFFF"/>
              </a:solidFill>
            </a:endParaRPr>
          </a:p>
          <a:p>
            <a:pPr marL="457200" lvl="0" indent="-317500" algn="l" rtl="0">
              <a:lnSpc>
                <a:spcPct val="150000"/>
              </a:lnSpc>
              <a:spcBef>
                <a:spcPts val="0"/>
              </a:spcBef>
              <a:spcAft>
                <a:spcPts val="0"/>
              </a:spcAft>
              <a:buClr>
                <a:srgbClr val="FFFFFF"/>
              </a:buClr>
              <a:buSzPts val="1400"/>
              <a:buChar char="●"/>
            </a:pPr>
            <a:r>
              <a:rPr lang="en-GB">
                <a:solidFill>
                  <a:srgbClr val="FFFFFF"/>
                </a:solidFill>
              </a:rPr>
              <a:t>Understanding of PCI DSS certification - card information, security</a:t>
            </a:r>
            <a:endParaRPr>
              <a:solidFill>
                <a:srgbClr val="073763"/>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70"/>
          <p:cNvSpPr txBox="1">
            <a:spLocks noGrp="1"/>
          </p:cNvSpPr>
          <p:nvPr>
            <p:ph type="title"/>
          </p:nvPr>
        </p:nvSpPr>
        <p:spPr>
          <a:xfrm>
            <a:off x="3879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Challenges</a:t>
            </a:r>
            <a:endParaRPr/>
          </a:p>
        </p:txBody>
      </p:sp>
      <p:sp>
        <p:nvSpPr>
          <p:cNvPr id="526" name="Google Shape;526;p70"/>
          <p:cNvSpPr txBox="1">
            <a:spLocks noGrp="1"/>
          </p:cNvSpPr>
          <p:nvPr>
            <p:ph type="body" idx="1"/>
          </p:nvPr>
        </p:nvSpPr>
        <p:spPr>
          <a:xfrm>
            <a:off x="387900" y="1594025"/>
            <a:ext cx="8099100" cy="3130800"/>
          </a:xfrm>
          <a:prstGeom prst="rect">
            <a:avLst/>
          </a:prstGeom>
        </p:spPr>
        <p:txBody>
          <a:bodyPr spcFirstLastPara="1" wrap="square" lIns="91425" tIns="91425" rIns="91425" bIns="91425" anchor="t" anchorCtr="0">
            <a:noAutofit/>
          </a:bodyPr>
          <a:lstStyle/>
          <a:p>
            <a:pPr marL="457200" lvl="0" indent="-317500" algn="l" rtl="0">
              <a:lnSpc>
                <a:spcPct val="150000"/>
              </a:lnSpc>
              <a:spcBef>
                <a:spcPts val="0"/>
              </a:spcBef>
              <a:spcAft>
                <a:spcPts val="0"/>
              </a:spcAft>
              <a:buSzPts val="1400"/>
              <a:buChar char="●"/>
            </a:pPr>
            <a:r>
              <a:rPr lang="en-GB" sz="1400">
                <a:solidFill>
                  <a:srgbClr val="FFFFFF"/>
                </a:solidFill>
              </a:rPr>
              <a:t>Figuring out what platforms might best suit the project requirements.</a:t>
            </a:r>
            <a:endParaRPr sz="1400">
              <a:solidFill>
                <a:srgbClr val="FFFFFF"/>
              </a:solidFill>
            </a:endParaRPr>
          </a:p>
          <a:p>
            <a:pPr marL="457200" lvl="0" indent="-317500" algn="l" rtl="0">
              <a:lnSpc>
                <a:spcPct val="150000"/>
              </a:lnSpc>
              <a:spcBef>
                <a:spcPts val="0"/>
              </a:spcBef>
              <a:spcAft>
                <a:spcPts val="0"/>
              </a:spcAft>
              <a:buSzPts val="1400"/>
              <a:buChar char="●"/>
            </a:pPr>
            <a:r>
              <a:rPr lang="en-GB" sz="1400">
                <a:solidFill>
                  <a:srgbClr val="FFFFFF"/>
                </a:solidFill>
              </a:rPr>
              <a:t>Understanding the Joomla’s MVC pattern.</a:t>
            </a:r>
            <a:endParaRPr sz="1400">
              <a:solidFill>
                <a:srgbClr val="FFFFFF"/>
              </a:solidFill>
            </a:endParaRPr>
          </a:p>
          <a:p>
            <a:pPr marL="457200" lvl="0" indent="-317500" algn="l" rtl="0">
              <a:lnSpc>
                <a:spcPct val="150000"/>
              </a:lnSpc>
              <a:spcBef>
                <a:spcPts val="0"/>
              </a:spcBef>
              <a:spcAft>
                <a:spcPts val="0"/>
              </a:spcAft>
              <a:buClr>
                <a:srgbClr val="FFFFFF"/>
              </a:buClr>
              <a:buSzPts val="1400"/>
              <a:buChar char="●"/>
            </a:pPr>
            <a:r>
              <a:rPr lang="en-GB" sz="1400">
                <a:solidFill>
                  <a:srgbClr val="FFFFFF"/>
                </a:solidFill>
              </a:rPr>
              <a:t>Understanding the already existing code base.</a:t>
            </a:r>
            <a:endParaRPr sz="1400">
              <a:solidFill>
                <a:srgbClr val="FFFFFF"/>
              </a:solidFill>
            </a:endParaRPr>
          </a:p>
          <a:p>
            <a:pPr marL="457200" lvl="0" indent="-317500" algn="l" rtl="0">
              <a:lnSpc>
                <a:spcPct val="150000"/>
              </a:lnSpc>
              <a:spcBef>
                <a:spcPts val="0"/>
              </a:spcBef>
              <a:spcAft>
                <a:spcPts val="0"/>
              </a:spcAft>
              <a:buClr>
                <a:srgbClr val="FFFFFF"/>
              </a:buClr>
              <a:buSzPts val="1400"/>
              <a:buChar char="●"/>
            </a:pPr>
            <a:r>
              <a:rPr lang="en-GB" sz="1400">
                <a:solidFill>
                  <a:srgbClr val="FFFFFF"/>
                </a:solidFill>
              </a:rPr>
              <a:t>Unexpected ‘system crash’ while trying to modify or add code to the existing components (Backup!).</a:t>
            </a:r>
            <a:endParaRPr sz="1400">
              <a:solidFill>
                <a:srgbClr val="FFFFFF"/>
              </a:solidFill>
            </a:endParaRPr>
          </a:p>
          <a:p>
            <a:pPr marL="457200" lvl="0" indent="-317500" algn="l" rtl="0">
              <a:lnSpc>
                <a:spcPct val="150000"/>
              </a:lnSpc>
              <a:spcBef>
                <a:spcPts val="0"/>
              </a:spcBef>
              <a:spcAft>
                <a:spcPts val="0"/>
              </a:spcAft>
              <a:buSzPts val="1400"/>
              <a:buChar char="●"/>
            </a:pPr>
            <a:r>
              <a:rPr lang="en-GB" sz="1400"/>
              <a:t>Writing a requirement document.</a:t>
            </a:r>
            <a:endParaRPr sz="1400"/>
          </a:p>
          <a:p>
            <a:pPr marL="457200" lvl="0" indent="-317500" algn="l" rtl="0">
              <a:lnSpc>
                <a:spcPct val="150000"/>
              </a:lnSpc>
              <a:spcBef>
                <a:spcPts val="0"/>
              </a:spcBef>
              <a:spcAft>
                <a:spcPts val="0"/>
              </a:spcAft>
              <a:buSzPts val="1400"/>
              <a:buChar char="●"/>
            </a:pPr>
            <a:r>
              <a:rPr lang="en-GB" sz="1400"/>
              <a:t>Client communication.</a:t>
            </a:r>
            <a:endParaRPr sz="1400"/>
          </a:p>
          <a:p>
            <a:pPr marL="457200" lvl="0" indent="-317500" algn="l" rtl="0">
              <a:lnSpc>
                <a:spcPct val="150000"/>
              </a:lnSpc>
              <a:spcBef>
                <a:spcPts val="0"/>
              </a:spcBef>
              <a:spcAft>
                <a:spcPts val="0"/>
              </a:spcAft>
              <a:buClr>
                <a:srgbClr val="FFFFFF"/>
              </a:buClr>
              <a:buSzPts val="1400"/>
              <a:buChar char="●"/>
            </a:pPr>
            <a:r>
              <a:rPr lang="en-GB" sz="1400">
                <a:solidFill>
                  <a:srgbClr val="FFFFFF"/>
                </a:solidFill>
              </a:rPr>
              <a:t>Incompatibility issues with Bootstrap and Joomla.</a:t>
            </a:r>
            <a:endParaRPr sz="1400">
              <a:solidFill>
                <a:srgbClr val="FFFFFF"/>
              </a:solidFill>
            </a:endParaRPr>
          </a:p>
          <a:p>
            <a:pPr marL="457200" lvl="0" indent="-317500" algn="l" rtl="0">
              <a:lnSpc>
                <a:spcPct val="150000"/>
              </a:lnSpc>
              <a:spcBef>
                <a:spcPts val="0"/>
              </a:spcBef>
              <a:spcAft>
                <a:spcPts val="0"/>
              </a:spcAft>
              <a:buClr>
                <a:srgbClr val="FFFFFF"/>
              </a:buClr>
              <a:buSzPts val="1400"/>
              <a:buChar char="●"/>
            </a:pPr>
            <a:r>
              <a:rPr lang="en-GB" sz="1400">
                <a:solidFill>
                  <a:srgbClr val="FFFFFF"/>
                </a:solidFill>
              </a:rPr>
              <a:t>Some functionalities from the original plan could not be completed. </a:t>
            </a:r>
            <a:endParaRPr sz="1400">
              <a:solidFill>
                <a:srgbClr val="FFFFFF"/>
              </a:solidFill>
            </a:endParaRPr>
          </a:p>
        </p:txBody>
      </p:sp>
      <p:sp>
        <p:nvSpPr>
          <p:cNvPr id="527" name="Google Shape;527;p70"/>
          <p:cNvSpPr/>
          <p:nvPr/>
        </p:nvSpPr>
        <p:spPr>
          <a:xfrm>
            <a:off x="7040600" y="3923575"/>
            <a:ext cx="2106350" cy="1222450"/>
          </a:xfrm>
          <a:custGeom>
            <a:avLst/>
            <a:gdLst/>
            <a:ahLst/>
            <a:cxnLst/>
            <a:rect l="l" t="t" r="r" b="b"/>
            <a:pathLst>
              <a:path w="84254" h="48898" extrusionOk="0">
                <a:moveTo>
                  <a:pt x="0" y="0"/>
                </a:moveTo>
                <a:lnTo>
                  <a:pt x="50319" y="0"/>
                </a:lnTo>
                <a:lnTo>
                  <a:pt x="84254" y="33935"/>
                </a:lnTo>
                <a:lnTo>
                  <a:pt x="84254" y="48898"/>
                </a:lnTo>
                <a:lnTo>
                  <a:pt x="48798" y="48898"/>
                </a:lnTo>
                <a:close/>
              </a:path>
            </a:pathLst>
          </a:custGeom>
          <a:solidFill>
            <a:schemeClr val="accent3"/>
          </a:solidFill>
          <a:ln>
            <a:noFill/>
          </a:ln>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71"/>
          <p:cNvSpPr txBox="1">
            <a:spLocks noGrp="1"/>
          </p:cNvSpPr>
          <p:nvPr>
            <p:ph type="title"/>
          </p:nvPr>
        </p:nvSpPr>
        <p:spPr>
          <a:xfrm>
            <a:off x="396600" y="1773675"/>
            <a:ext cx="3063300" cy="69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Questions?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pic>
        <p:nvPicPr>
          <p:cNvPr id="186" name="Google Shape;186;p22"/>
          <p:cNvPicPr preferRelativeResize="0"/>
          <p:nvPr/>
        </p:nvPicPr>
        <p:blipFill>
          <a:blip r:embed="rId3">
            <a:alphaModFix/>
          </a:blip>
          <a:stretch>
            <a:fillRect/>
          </a:stretch>
        </p:blipFill>
        <p:spPr>
          <a:xfrm>
            <a:off x="5317439" y="1863098"/>
            <a:ext cx="1895595" cy="2583303"/>
          </a:xfrm>
          <a:prstGeom prst="rect">
            <a:avLst/>
          </a:prstGeom>
          <a:noFill/>
          <a:ln>
            <a:noFill/>
          </a:ln>
        </p:spPr>
      </p:pic>
      <p:sp>
        <p:nvSpPr>
          <p:cNvPr id="187" name="Google Shape;187;p22"/>
          <p:cNvSpPr txBox="1">
            <a:spLocks noGrp="1"/>
          </p:cNvSpPr>
          <p:nvPr>
            <p:ph type="title"/>
          </p:nvPr>
        </p:nvSpPr>
        <p:spPr>
          <a:xfrm>
            <a:off x="387900" y="2294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000"/>
              <a:t>Planning &amp; Requirements</a:t>
            </a:r>
            <a:endParaRPr sz="2000"/>
          </a:p>
        </p:txBody>
      </p:sp>
      <p:pic>
        <p:nvPicPr>
          <p:cNvPr id="188" name="Google Shape;188;p22"/>
          <p:cNvPicPr preferRelativeResize="0"/>
          <p:nvPr/>
        </p:nvPicPr>
        <p:blipFill>
          <a:blip r:embed="rId4">
            <a:alphaModFix/>
          </a:blip>
          <a:stretch>
            <a:fillRect/>
          </a:stretch>
        </p:blipFill>
        <p:spPr>
          <a:xfrm>
            <a:off x="5830970" y="1387138"/>
            <a:ext cx="1895595" cy="2589832"/>
          </a:xfrm>
          <a:prstGeom prst="rect">
            <a:avLst/>
          </a:prstGeom>
          <a:noFill/>
          <a:ln>
            <a:noFill/>
          </a:ln>
        </p:spPr>
      </p:pic>
      <p:pic>
        <p:nvPicPr>
          <p:cNvPr id="189" name="Google Shape;189;p22"/>
          <p:cNvPicPr preferRelativeResize="0"/>
          <p:nvPr/>
        </p:nvPicPr>
        <p:blipFill>
          <a:blip r:embed="rId5">
            <a:alphaModFix/>
          </a:blip>
          <a:stretch>
            <a:fillRect/>
          </a:stretch>
        </p:blipFill>
        <p:spPr>
          <a:xfrm>
            <a:off x="6450804" y="1026825"/>
            <a:ext cx="1895595" cy="2574151"/>
          </a:xfrm>
          <a:prstGeom prst="rect">
            <a:avLst/>
          </a:prstGeom>
          <a:noFill/>
          <a:ln>
            <a:noFill/>
          </a:ln>
        </p:spPr>
      </p:pic>
      <p:pic>
        <p:nvPicPr>
          <p:cNvPr id="190" name="Google Shape;190;p22"/>
          <p:cNvPicPr preferRelativeResize="0"/>
          <p:nvPr/>
        </p:nvPicPr>
        <p:blipFill>
          <a:blip r:embed="rId6">
            <a:alphaModFix/>
          </a:blip>
          <a:stretch>
            <a:fillRect/>
          </a:stretch>
        </p:blipFill>
        <p:spPr>
          <a:xfrm>
            <a:off x="885500" y="1838197"/>
            <a:ext cx="2335910" cy="2414768"/>
          </a:xfrm>
          <a:prstGeom prst="rect">
            <a:avLst/>
          </a:prstGeom>
          <a:noFill/>
          <a:ln>
            <a:noFill/>
          </a:ln>
        </p:spPr>
      </p:pic>
      <p:sp>
        <p:nvSpPr>
          <p:cNvPr id="191" name="Google Shape;191;p22"/>
          <p:cNvSpPr/>
          <p:nvPr/>
        </p:nvSpPr>
        <p:spPr>
          <a:xfrm>
            <a:off x="3940145" y="2915936"/>
            <a:ext cx="637500" cy="443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387900" y="2294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000"/>
              <a:t>From requirements to implementation</a:t>
            </a:r>
            <a:endParaRPr sz="2000"/>
          </a:p>
        </p:txBody>
      </p:sp>
      <p:sp>
        <p:nvSpPr>
          <p:cNvPr id="197" name="Google Shape;197;p23"/>
          <p:cNvSpPr/>
          <p:nvPr/>
        </p:nvSpPr>
        <p:spPr>
          <a:xfrm>
            <a:off x="3968911" y="2612845"/>
            <a:ext cx="653100" cy="461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8" name="Google Shape;198;p23"/>
          <p:cNvPicPr preferRelativeResize="0"/>
          <p:nvPr/>
        </p:nvPicPr>
        <p:blipFill>
          <a:blip r:embed="rId3">
            <a:alphaModFix/>
          </a:blip>
          <a:stretch>
            <a:fillRect/>
          </a:stretch>
        </p:blipFill>
        <p:spPr>
          <a:xfrm>
            <a:off x="4842268" y="1922833"/>
            <a:ext cx="3673706" cy="1841454"/>
          </a:xfrm>
          <a:prstGeom prst="rect">
            <a:avLst/>
          </a:prstGeom>
          <a:noFill/>
          <a:ln>
            <a:noFill/>
          </a:ln>
        </p:spPr>
      </p:pic>
      <p:pic>
        <p:nvPicPr>
          <p:cNvPr id="199" name="Google Shape;199;p23"/>
          <p:cNvPicPr preferRelativeResize="0"/>
          <p:nvPr/>
        </p:nvPicPr>
        <p:blipFill>
          <a:blip r:embed="rId4">
            <a:alphaModFix/>
          </a:blip>
          <a:stretch>
            <a:fillRect/>
          </a:stretch>
        </p:blipFill>
        <p:spPr>
          <a:xfrm>
            <a:off x="792050" y="2059654"/>
            <a:ext cx="1942231" cy="2687122"/>
          </a:xfrm>
          <a:prstGeom prst="rect">
            <a:avLst/>
          </a:prstGeom>
          <a:noFill/>
          <a:ln>
            <a:noFill/>
          </a:ln>
        </p:spPr>
      </p:pic>
      <p:pic>
        <p:nvPicPr>
          <p:cNvPr id="200" name="Google Shape;200;p23"/>
          <p:cNvPicPr preferRelativeResize="0"/>
          <p:nvPr/>
        </p:nvPicPr>
        <p:blipFill>
          <a:blip r:embed="rId5">
            <a:alphaModFix/>
          </a:blip>
          <a:stretch>
            <a:fillRect/>
          </a:stretch>
        </p:blipFill>
        <p:spPr>
          <a:xfrm>
            <a:off x="1318215" y="1564566"/>
            <a:ext cx="1942230" cy="2693914"/>
          </a:xfrm>
          <a:prstGeom prst="rect">
            <a:avLst/>
          </a:prstGeom>
          <a:noFill/>
          <a:ln>
            <a:noFill/>
          </a:ln>
        </p:spPr>
      </p:pic>
      <p:pic>
        <p:nvPicPr>
          <p:cNvPr id="201" name="Google Shape;201;p23"/>
          <p:cNvPicPr preferRelativeResize="0"/>
          <p:nvPr/>
        </p:nvPicPr>
        <p:blipFill>
          <a:blip r:embed="rId6">
            <a:alphaModFix/>
          </a:blip>
          <a:stretch>
            <a:fillRect/>
          </a:stretch>
        </p:blipFill>
        <p:spPr>
          <a:xfrm>
            <a:off x="1831887" y="1138175"/>
            <a:ext cx="1942231" cy="26775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387900" y="305625"/>
            <a:ext cx="83682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000"/>
              <a:t>Implementation, Testing, Bug fix</a:t>
            </a:r>
            <a:endParaRPr sz="2000"/>
          </a:p>
        </p:txBody>
      </p:sp>
      <p:pic>
        <p:nvPicPr>
          <p:cNvPr id="207" name="Google Shape;207;p24"/>
          <p:cNvPicPr preferRelativeResize="0"/>
          <p:nvPr/>
        </p:nvPicPr>
        <p:blipFill>
          <a:blip r:embed="rId3">
            <a:alphaModFix/>
          </a:blip>
          <a:stretch>
            <a:fillRect/>
          </a:stretch>
        </p:blipFill>
        <p:spPr>
          <a:xfrm>
            <a:off x="458650" y="1827550"/>
            <a:ext cx="3296182" cy="1725558"/>
          </a:xfrm>
          <a:prstGeom prst="rect">
            <a:avLst/>
          </a:prstGeom>
          <a:noFill/>
          <a:ln>
            <a:noFill/>
          </a:ln>
        </p:spPr>
      </p:pic>
      <p:pic>
        <p:nvPicPr>
          <p:cNvPr id="208" name="Google Shape;208;p24"/>
          <p:cNvPicPr preferRelativeResize="0"/>
          <p:nvPr/>
        </p:nvPicPr>
        <p:blipFill>
          <a:blip r:embed="rId4">
            <a:alphaModFix/>
          </a:blip>
          <a:stretch>
            <a:fillRect/>
          </a:stretch>
        </p:blipFill>
        <p:spPr>
          <a:xfrm>
            <a:off x="848548" y="2218270"/>
            <a:ext cx="3296182" cy="1937780"/>
          </a:xfrm>
          <a:prstGeom prst="rect">
            <a:avLst/>
          </a:prstGeom>
          <a:noFill/>
          <a:ln>
            <a:noFill/>
          </a:ln>
        </p:spPr>
      </p:pic>
      <p:sp>
        <p:nvSpPr>
          <p:cNvPr id="209" name="Google Shape;209;p24"/>
          <p:cNvSpPr/>
          <p:nvPr/>
        </p:nvSpPr>
        <p:spPr>
          <a:xfrm>
            <a:off x="4347499" y="2704229"/>
            <a:ext cx="628800" cy="665100"/>
          </a:xfrm>
          <a:prstGeom prst="plus">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0" name="Google Shape;210;p24"/>
          <p:cNvPicPr preferRelativeResize="0"/>
          <p:nvPr/>
        </p:nvPicPr>
        <p:blipFill>
          <a:blip r:embed="rId5">
            <a:alphaModFix/>
          </a:blip>
          <a:stretch>
            <a:fillRect/>
          </a:stretch>
        </p:blipFill>
        <p:spPr>
          <a:xfrm>
            <a:off x="5105597" y="1953069"/>
            <a:ext cx="3721252" cy="20397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387900" y="458025"/>
            <a:ext cx="2620800" cy="68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2400">
                <a:solidFill>
                  <a:srgbClr val="0B5394"/>
                </a:solidFill>
              </a:rPr>
              <a:t>Methodology</a:t>
            </a:r>
            <a:endParaRPr sz="2400">
              <a:solidFill>
                <a:srgbClr val="0B5394"/>
              </a:solidFill>
            </a:endParaRPr>
          </a:p>
        </p:txBody>
      </p:sp>
      <p:pic>
        <p:nvPicPr>
          <p:cNvPr id="216" name="Google Shape;216;p25"/>
          <p:cNvPicPr preferRelativeResize="0"/>
          <p:nvPr/>
        </p:nvPicPr>
        <p:blipFill>
          <a:blip r:embed="rId3">
            <a:alphaModFix/>
          </a:blip>
          <a:stretch>
            <a:fillRect/>
          </a:stretch>
        </p:blipFill>
        <p:spPr>
          <a:xfrm>
            <a:off x="692425" y="1606938"/>
            <a:ext cx="2691975" cy="2716125"/>
          </a:xfrm>
          <a:prstGeom prst="rect">
            <a:avLst/>
          </a:prstGeom>
          <a:noFill/>
          <a:ln>
            <a:noFill/>
          </a:ln>
        </p:spPr>
      </p:pic>
      <p:sp>
        <p:nvSpPr>
          <p:cNvPr id="217" name="Google Shape;217;p25"/>
          <p:cNvSpPr/>
          <p:nvPr/>
        </p:nvSpPr>
        <p:spPr>
          <a:xfrm>
            <a:off x="4746942" y="1547877"/>
            <a:ext cx="3036900" cy="2854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3763"/>
              </a:solidFill>
            </a:endParaRPr>
          </a:p>
        </p:txBody>
      </p:sp>
      <p:sp>
        <p:nvSpPr>
          <p:cNvPr id="218" name="Google Shape;218;p25"/>
          <p:cNvSpPr/>
          <p:nvPr/>
        </p:nvSpPr>
        <p:spPr>
          <a:xfrm>
            <a:off x="4896812" y="1688738"/>
            <a:ext cx="2736900" cy="25725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3763"/>
              </a:solidFill>
            </a:endParaRPr>
          </a:p>
        </p:txBody>
      </p:sp>
      <p:sp>
        <p:nvSpPr>
          <p:cNvPr id="219" name="Google Shape;219;p25"/>
          <p:cNvSpPr txBox="1"/>
          <p:nvPr/>
        </p:nvSpPr>
        <p:spPr>
          <a:xfrm>
            <a:off x="4402775" y="1144123"/>
            <a:ext cx="1061400" cy="337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sz="1000">
                <a:solidFill>
                  <a:srgbClr val="073763"/>
                </a:solidFill>
                <a:latin typeface="Lato"/>
                <a:ea typeface="Lato"/>
                <a:cs typeface="Lato"/>
                <a:sym typeface="Lato"/>
              </a:rPr>
              <a:t>Group meeting</a:t>
            </a:r>
            <a:endParaRPr sz="1000">
              <a:solidFill>
                <a:srgbClr val="073763"/>
              </a:solidFill>
              <a:latin typeface="Lato"/>
              <a:ea typeface="Lato"/>
              <a:cs typeface="Lato"/>
              <a:sym typeface="Lato"/>
            </a:endParaRPr>
          </a:p>
        </p:txBody>
      </p:sp>
      <p:sp>
        <p:nvSpPr>
          <p:cNvPr id="220" name="Google Shape;220;p25"/>
          <p:cNvSpPr/>
          <p:nvPr/>
        </p:nvSpPr>
        <p:spPr>
          <a:xfrm>
            <a:off x="4896887" y="1688750"/>
            <a:ext cx="2736900" cy="2572500"/>
          </a:xfrm>
          <a:prstGeom prst="pie">
            <a:avLst>
              <a:gd name="adj1" fmla="val 16172802"/>
              <a:gd name="adj2" fmla="val 19674714"/>
            </a:avLst>
          </a:prstGeom>
          <a:gradFill>
            <a:gsLst>
              <a:gs pos="0">
                <a:srgbClr val="F5D0D0"/>
              </a:gs>
              <a:gs pos="100000">
                <a:srgbClr val="D96868"/>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3763"/>
              </a:solidFill>
            </a:endParaRPr>
          </a:p>
        </p:txBody>
      </p:sp>
      <p:sp>
        <p:nvSpPr>
          <p:cNvPr id="221" name="Google Shape;221;p25"/>
          <p:cNvSpPr/>
          <p:nvPr/>
        </p:nvSpPr>
        <p:spPr>
          <a:xfrm>
            <a:off x="4896875" y="1688750"/>
            <a:ext cx="2736900" cy="2572500"/>
          </a:xfrm>
          <a:prstGeom prst="pie">
            <a:avLst>
              <a:gd name="adj1" fmla="val 19684573"/>
              <a:gd name="adj2" fmla="val 16200000"/>
            </a:avLst>
          </a:prstGeom>
          <a:gradFill>
            <a:gsLst>
              <a:gs pos="0">
                <a:srgbClr val="FDECDB"/>
              </a:gs>
              <a:gs pos="100000">
                <a:srgbClr val="F0A96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3763"/>
              </a:solidFill>
            </a:endParaRPr>
          </a:p>
        </p:txBody>
      </p:sp>
      <p:sp>
        <p:nvSpPr>
          <p:cNvPr id="222" name="Google Shape;222;p25"/>
          <p:cNvSpPr/>
          <p:nvPr/>
        </p:nvSpPr>
        <p:spPr>
          <a:xfrm>
            <a:off x="4896887" y="1688750"/>
            <a:ext cx="2736900" cy="2572500"/>
          </a:xfrm>
          <a:prstGeom prst="pie">
            <a:avLst>
              <a:gd name="adj1" fmla="val 403155"/>
              <a:gd name="adj2" fmla="val 16200000"/>
            </a:avLst>
          </a:prstGeom>
          <a:gradFill>
            <a:gsLst>
              <a:gs pos="0">
                <a:srgbClr val="FFF6DB"/>
              </a:gs>
              <a:gs pos="100000">
                <a:srgbClr val="FAD25C"/>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3763"/>
              </a:solidFill>
            </a:endParaRPr>
          </a:p>
        </p:txBody>
      </p:sp>
      <p:sp>
        <p:nvSpPr>
          <p:cNvPr id="223" name="Google Shape;223;p25"/>
          <p:cNvSpPr/>
          <p:nvPr/>
        </p:nvSpPr>
        <p:spPr>
          <a:xfrm>
            <a:off x="4896887" y="1688738"/>
            <a:ext cx="2736900" cy="2572500"/>
          </a:xfrm>
          <a:prstGeom prst="pie">
            <a:avLst>
              <a:gd name="adj1" fmla="val 3463442"/>
              <a:gd name="adj2" fmla="val 16200000"/>
            </a:avLst>
          </a:prstGeom>
          <a:gradFill>
            <a:gsLst>
              <a:gs pos="0">
                <a:srgbClr val="DCECD5"/>
              </a:gs>
              <a:gs pos="100000">
                <a:srgbClr val="93BC81"/>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3763"/>
              </a:solidFill>
            </a:endParaRPr>
          </a:p>
        </p:txBody>
      </p:sp>
      <p:sp>
        <p:nvSpPr>
          <p:cNvPr id="224" name="Google Shape;224;p25"/>
          <p:cNvSpPr/>
          <p:nvPr/>
        </p:nvSpPr>
        <p:spPr>
          <a:xfrm>
            <a:off x="4896812" y="1688738"/>
            <a:ext cx="2736900" cy="2572500"/>
          </a:xfrm>
          <a:prstGeom prst="pie">
            <a:avLst>
              <a:gd name="adj1" fmla="val 12570570"/>
              <a:gd name="adj2" fmla="val 16200000"/>
            </a:avLst>
          </a:prstGeom>
          <a:gradFill>
            <a:gsLst>
              <a:gs pos="0">
                <a:srgbClr val="A8B8DF"/>
              </a:gs>
              <a:gs pos="100000">
                <a:srgbClr val="516DB4"/>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3763"/>
              </a:solidFill>
            </a:endParaRPr>
          </a:p>
        </p:txBody>
      </p:sp>
      <p:sp>
        <p:nvSpPr>
          <p:cNvPr id="225" name="Google Shape;225;p25"/>
          <p:cNvSpPr/>
          <p:nvPr/>
        </p:nvSpPr>
        <p:spPr>
          <a:xfrm>
            <a:off x="5286923" y="2055396"/>
            <a:ext cx="1956900" cy="18393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73763"/>
              </a:solidFill>
            </a:endParaRPr>
          </a:p>
        </p:txBody>
      </p:sp>
      <p:cxnSp>
        <p:nvCxnSpPr>
          <p:cNvPr id="226" name="Google Shape;226;p25"/>
          <p:cNvCxnSpPr>
            <a:stCxn id="219" idx="2"/>
          </p:cNvCxnSpPr>
          <p:nvPr/>
        </p:nvCxnSpPr>
        <p:spPr>
          <a:xfrm>
            <a:off x="4933475" y="1481923"/>
            <a:ext cx="615000" cy="553800"/>
          </a:xfrm>
          <a:prstGeom prst="straightConnector1">
            <a:avLst/>
          </a:prstGeom>
          <a:noFill/>
          <a:ln w="9525" cap="flat" cmpd="sng">
            <a:solidFill>
              <a:schemeClr val="dk2"/>
            </a:solidFill>
            <a:prstDash val="solid"/>
            <a:round/>
            <a:headEnd type="none" w="med" len="med"/>
            <a:tailEnd type="none" w="med" len="med"/>
          </a:ln>
        </p:spPr>
      </p:cxnSp>
      <p:sp>
        <p:nvSpPr>
          <p:cNvPr id="227" name="Google Shape;227;p25"/>
          <p:cNvSpPr txBox="1"/>
          <p:nvPr/>
        </p:nvSpPr>
        <p:spPr>
          <a:xfrm>
            <a:off x="3350388" y="3550275"/>
            <a:ext cx="1261500" cy="499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000">
                <a:latin typeface="Lato"/>
                <a:ea typeface="Lato"/>
                <a:cs typeface="Lato"/>
                <a:sym typeface="Lato"/>
              </a:rPr>
              <a:t>Implement new components &amp; fix existing errors</a:t>
            </a:r>
            <a:endParaRPr sz="1000">
              <a:latin typeface="Lato"/>
              <a:ea typeface="Lato"/>
              <a:cs typeface="Lato"/>
              <a:sym typeface="Lato"/>
            </a:endParaRPr>
          </a:p>
        </p:txBody>
      </p:sp>
      <p:cxnSp>
        <p:nvCxnSpPr>
          <p:cNvPr id="228" name="Google Shape;228;p25"/>
          <p:cNvCxnSpPr>
            <a:stCxn id="227" idx="3"/>
          </p:cNvCxnSpPr>
          <p:nvPr/>
        </p:nvCxnSpPr>
        <p:spPr>
          <a:xfrm rot="10800000" flipH="1">
            <a:off x="4611888" y="3588075"/>
            <a:ext cx="693600" cy="211800"/>
          </a:xfrm>
          <a:prstGeom prst="straightConnector1">
            <a:avLst/>
          </a:prstGeom>
          <a:noFill/>
          <a:ln w="9525" cap="flat" cmpd="sng">
            <a:solidFill>
              <a:schemeClr val="dk2"/>
            </a:solidFill>
            <a:prstDash val="solid"/>
            <a:round/>
            <a:headEnd type="none" w="med" len="med"/>
            <a:tailEnd type="none" w="med" len="med"/>
          </a:ln>
        </p:spPr>
      </p:cxnSp>
      <p:sp>
        <p:nvSpPr>
          <p:cNvPr id="229" name="Google Shape;229;p25"/>
          <p:cNvSpPr txBox="1"/>
          <p:nvPr/>
        </p:nvSpPr>
        <p:spPr>
          <a:xfrm>
            <a:off x="7868625" y="3606675"/>
            <a:ext cx="423900" cy="4428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GB" sz="1000">
                <a:latin typeface="Lato"/>
                <a:ea typeface="Lato"/>
                <a:cs typeface="Lato"/>
                <a:sym typeface="Lato"/>
              </a:rPr>
              <a:t>Test</a:t>
            </a:r>
            <a:endParaRPr sz="1000">
              <a:latin typeface="Lato"/>
              <a:ea typeface="Lato"/>
              <a:cs typeface="Lato"/>
              <a:sym typeface="Lato"/>
            </a:endParaRPr>
          </a:p>
        </p:txBody>
      </p:sp>
      <p:cxnSp>
        <p:nvCxnSpPr>
          <p:cNvPr id="230" name="Google Shape;230;p25"/>
          <p:cNvCxnSpPr>
            <a:stCxn id="229" idx="1"/>
          </p:cNvCxnSpPr>
          <p:nvPr/>
        </p:nvCxnSpPr>
        <p:spPr>
          <a:xfrm rot="10800000">
            <a:off x="7206525" y="3707475"/>
            <a:ext cx="662100" cy="120600"/>
          </a:xfrm>
          <a:prstGeom prst="straightConnector1">
            <a:avLst/>
          </a:prstGeom>
          <a:noFill/>
          <a:ln w="9525" cap="flat" cmpd="sng">
            <a:solidFill>
              <a:schemeClr val="dk2"/>
            </a:solidFill>
            <a:prstDash val="solid"/>
            <a:round/>
            <a:headEnd type="none" w="med" len="med"/>
            <a:tailEnd type="none" w="med" len="med"/>
          </a:ln>
        </p:spPr>
      </p:cxnSp>
      <p:sp>
        <p:nvSpPr>
          <p:cNvPr id="231" name="Google Shape;231;p25"/>
          <p:cNvSpPr txBox="1"/>
          <p:nvPr/>
        </p:nvSpPr>
        <p:spPr>
          <a:xfrm>
            <a:off x="8016725" y="2464025"/>
            <a:ext cx="10614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Roboto"/>
                <a:ea typeface="Roboto"/>
                <a:cs typeface="Roboto"/>
                <a:sym typeface="Roboto"/>
              </a:rPr>
              <a:t>Client Meeting</a:t>
            </a:r>
            <a:endParaRPr sz="1000">
              <a:latin typeface="Roboto"/>
              <a:ea typeface="Roboto"/>
              <a:cs typeface="Roboto"/>
              <a:sym typeface="Roboto"/>
            </a:endParaRPr>
          </a:p>
        </p:txBody>
      </p:sp>
      <p:cxnSp>
        <p:nvCxnSpPr>
          <p:cNvPr id="232" name="Google Shape;232;p25"/>
          <p:cNvCxnSpPr>
            <a:stCxn id="231" idx="1"/>
          </p:cNvCxnSpPr>
          <p:nvPr/>
        </p:nvCxnSpPr>
        <p:spPr>
          <a:xfrm flipH="1">
            <a:off x="7432625" y="2658125"/>
            <a:ext cx="584100" cy="41400"/>
          </a:xfrm>
          <a:prstGeom prst="straightConnector1">
            <a:avLst/>
          </a:prstGeom>
          <a:noFill/>
          <a:ln w="9525" cap="flat" cmpd="sng">
            <a:solidFill>
              <a:schemeClr val="dk2"/>
            </a:solidFill>
            <a:prstDash val="solid"/>
            <a:round/>
            <a:headEnd type="none" w="med" len="med"/>
            <a:tailEnd type="none" w="med" len="med"/>
          </a:ln>
        </p:spPr>
      </p:cxnSp>
      <p:sp>
        <p:nvSpPr>
          <p:cNvPr id="233" name="Google Shape;233;p25"/>
          <p:cNvSpPr txBox="1"/>
          <p:nvPr/>
        </p:nvSpPr>
        <p:spPr>
          <a:xfrm>
            <a:off x="6537725" y="699400"/>
            <a:ext cx="1479000" cy="38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a:latin typeface="Lato"/>
                <a:ea typeface="Lato"/>
                <a:cs typeface="Lato"/>
                <a:sym typeface="Lato"/>
              </a:rPr>
              <a:t>Requirements &amp; Document</a:t>
            </a:r>
            <a:endParaRPr sz="1000">
              <a:latin typeface="Lato"/>
              <a:ea typeface="Lato"/>
              <a:cs typeface="Lato"/>
              <a:sym typeface="Lato"/>
            </a:endParaRPr>
          </a:p>
        </p:txBody>
      </p:sp>
      <p:cxnSp>
        <p:nvCxnSpPr>
          <p:cNvPr id="234" name="Google Shape;234;p25"/>
          <p:cNvCxnSpPr>
            <a:stCxn id="233" idx="2"/>
          </p:cNvCxnSpPr>
          <p:nvPr/>
        </p:nvCxnSpPr>
        <p:spPr>
          <a:xfrm flipH="1">
            <a:off x="6858125" y="1087600"/>
            <a:ext cx="419100" cy="914700"/>
          </a:xfrm>
          <a:prstGeom prst="straightConnector1">
            <a:avLst/>
          </a:prstGeom>
          <a:noFill/>
          <a:ln w="9525" cap="flat" cmpd="sng">
            <a:solidFill>
              <a:schemeClr val="dk2"/>
            </a:solidFill>
            <a:prstDash val="solid"/>
            <a:round/>
            <a:headEnd type="none" w="med" len="med"/>
            <a:tailEnd type="none" w="med" len="med"/>
          </a:ln>
        </p:spPr>
      </p:cxnSp>
      <p:sp>
        <p:nvSpPr>
          <p:cNvPr id="235" name="Google Shape;235;p25"/>
          <p:cNvSpPr txBox="1"/>
          <p:nvPr/>
        </p:nvSpPr>
        <p:spPr>
          <a:xfrm>
            <a:off x="5646513" y="2375950"/>
            <a:ext cx="1335600" cy="119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800">
                <a:latin typeface="Lato"/>
                <a:ea typeface="Lato"/>
                <a:cs typeface="Lato"/>
                <a:sym typeface="Lato"/>
              </a:rPr>
              <a:t>ELO</a:t>
            </a:r>
            <a:endParaRPr sz="1800">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910</Words>
  <Application>Microsoft Macintosh PowerPoint</Application>
  <PresentationFormat>On-screen Show (16:9)</PresentationFormat>
  <Paragraphs>93</Paragraphs>
  <Slides>55</Slides>
  <Notes>55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Lato</vt:lpstr>
      <vt:lpstr>Roboto Slab</vt:lpstr>
      <vt:lpstr>Lato Light</vt:lpstr>
      <vt:lpstr>Roboto</vt:lpstr>
      <vt:lpstr>Arial</vt:lpstr>
      <vt:lpstr>Marina</vt:lpstr>
      <vt:lpstr>ELO</vt:lpstr>
      <vt:lpstr>Agenda</vt:lpstr>
      <vt:lpstr>Introduction</vt:lpstr>
      <vt:lpstr>Technology</vt:lpstr>
      <vt:lpstr>Our Process</vt:lpstr>
      <vt:lpstr>Planning &amp; Requirements</vt:lpstr>
      <vt:lpstr>From requirements to implementation</vt:lpstr>
      <vt:lpstr>Implementation, Testing, Bug fix</vt:lpstr>
      <vt:lpstr>Methodology</vt:lpstr>
      <vt:lpstr>Short demo (of the prototype) Purchasing a book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Short demo (of the prototype) Selling a book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Takeaway &amp; Success </vt:lpstr>
      <vt:lpstr>Challenges</vt:lpstr>
      <vt:lpstr>Questions?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ELO</dc:title>
  <cp:lastModifiedBy>Mai P. Trinh</cp:lastModifiedBy>
  <cp:revision>1</cp:revision>
  <dcterms:modified xsi:type="dcterms:W3CDTF">2019-12-03T06:10:14Z</dcterms:modified>
</cp:coreProperties>
</file>